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>
      <p:cViewPr varScale="1">
        <p:scale>
          <a:sx n="117" d="100"/>
          <a:sy n="117" d="100"/>
        </p:scale>
        <p:origin x="808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C6F928-49B5-0093-1669-3E59A958819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2F5C514-2B5E-3CA6-4445-39CCE7C0FBC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213DABA-8707-8EB0-8338-7A7C9357F1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EBA504-F109-67FC-6B2F-4E1A318F63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CD4C8E-D971-8E46-E883-1B8F318D85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847421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E0921C-9211-F18D-A930-B3928F664AB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A8C11B5-F9D0-BEB7-76DB-5B340273DFD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791BFF9-ED5E-5277-9246-FAAEC57B6B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7FD673-0A95-A685-1BE5-F4236546AA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5B3D4BA-C497-8EB2-4426-E3C7EC81B2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88071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60AA7770-C29C-85D5-ADA0-71FA876896B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EAAC1CE-26D5-31BA-2768-6793EA5A647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10D455-26E7-9EA6-9681-B50B0C1F82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2F1D86E-9BEF-26F4-5754-933B298ABE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7A718E-CA59-5B3F-C956-30D6EAEF33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80350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AA34C9E-78A8-3F10-70F9-F89EB4826C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EB9590-5500-D2A5-BBB2-9385B624F4E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87C8BD3-69C0-5BD2-E78D-7A674F1DCE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D48922-9F77-D980-4219-D94329FA25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35A433A-53A2-B482-A1F8-292E7318CE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13634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4A118F-E9F7-7179-0BBF-F8C3F892F9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BE62C77-EAF7-0EC5-624F-8DB545D3BB0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3BF6FF7-DBA5-CD6B-2A11-E034B626C2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6085544-C1DE-209E-1E09-81BD6F0D19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9A1850A-4684-406F-3C22-BA311D62D2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9492604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25EAF2-2CA8-8197-BD15-B2E26AA6A0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D0C0206-CCC9-CEFD-5558-9AE5F64F44E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E6BAE70-2C4B-75F4-D187-F2C00B66133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A422E4B-3830-27E7-9E6D-0A0D416E74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8418FF9-D2B0-7C90-EAEA-FDCD421552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350B003-AA78-28B6-2092-8737BF255C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5546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708789E-C7CC-DE8C-2DE6-C6A53A9DEF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DDC0E0B-95F0-2CA5-DFB2-4BCA175E19B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5D259CB-6902-608B-C666-49E149AC0BE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8B7BF318-9D5A-BB5D-A216-8C2B1138062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5296E55-31AF-4B43-F314-35E79798A0D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8C23E9A3-0C2B-814C-7178-FD838FBC32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DF14672-AF91-D844-121C-C094DADD08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29BD7FD-1205-9775-DC12-1F23FF074A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832253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C1ECF4-A320-1759-3AED-A7F8A396391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D92260A-657C-93E5-ECDA-627EEB268FA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432F3C1-522B-89C9-AE45-7BF7150B2F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47970ED-87A1-C18E-10E6-85B079F7E6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92921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4EA8A93-F551-A80A-2435-6F032769A8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61456C7C-0AB2-1BFD-03E1-9E035ED1F5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A5854D6-02E3-C025-E887-8FB9D38B15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7063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A8D849-DD10-5746-E793-C6523FA0FD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CA7A053-420C-82AB-6F81-A10A0B3231C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77A64AD-3EA7-DFE8-B20A-F50BC3A2CEC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13445D8-B9EA-89A7-BC79-38EF139DE0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CD5C40D-EDC4-2D96-4E0B-618AC7EB74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F16E9E8-84ED-1F88-E9B8-01208652D9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43003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68B3FD-7222-4BF9-3F85-69A18A9352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8723A64-17FE-C7E9-EB7C-8D8B45FB33A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6D7377E-3E60-FE92-12B5-AD4EBBFABE0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6E53A93-7202-6987-8635-6F12CBA788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5C55FD1-3832-496F-D642-9BC61AACAB9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80FF607-85AD-E492-58C8-71816CB142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65626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51565176-C0D6-16D4-239A-1AAD72AD53C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7CD1145-7654-ACB1-ABAE-4F3CBEF5D9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B7DB00-3EA3-A5E7-5E7A-4FF0EAE8EC3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5E7F262-0619-B047-BE15-DC92C4321FE0}" type="datetimeFigureOut">
              <a:rPr lang="en-US" smtClean="0"/>
              <a:t>10/3/24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3D35909-F5AA-3B73-0674-2C45EEF758F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88B796F-F33A-5776-2D44-32E7367F29DC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6EC774-DA6A-6048-B6A0-FDA542EA8E1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190555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Table 5">
            <a:extLst>
              <a:ext uri="{FF2B5EF4-FFF2-40B4-BE49-F238E27FC236}">
                <a16:creationId xmlns:a16="http://schemas.microsoft.com/office/drawing/2014/main" id="{AB7F338E-6299-C6E9-1B3B-3C830CA3973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73853774"/>
              </p:ext>
            </p:extLst>
          </p:nvPr>
        </p:nvGraphicFramePr>
        <p:xfrm>
          <a:off x="1542145" y="515622"/>
          <a:ext cx="9071428" cy="5826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51428">
                  <a:extLst>
                    <a:ext uri="{9D8B030D-6E8A-4147-A177-3AD203B41FA5}">
                      <a16:colId xmlns:a16="http://schemas.microsoft.com/office/drawing/2014/main" val="4168744940"/>
                    </a:ext>
                  </a:extLst>
                </a:gridCol>
                <a:gridCol w="1099457">
                  <a:extLst>
                    <a:ext uri="{9D8B030D-6E8A-4147-A177-3AD203B41FA5}">
                      <a16:colId xmlns:a16="http://schemas.microsoft.com/office/drawing/2014/main" val="717525509"/>
                    </a:ext>
                  </a:extLst>
                </a:gridCol>
                <a:gridCol w="947057">
                  <a:extLst>
                    <a:ext uri="{9D8B030D-6E8A-4147-A177-3AD203B41FA5}">
                      <a16:colId xmlns:a16="http://schemas.microsoft.com/office/drawing/2014/main" val="1497197593"/>
                    </a:ext>
                  </a:extLst>
                </a:gridCol>
                <a:gridCol w="1273629">
                  <a:extLst>
                    <a:ext uri="{9D8B030D-6E8A-4147-A177-3AD203B41FA5}">
                      <a16:colId xmlns:a16="http://schemas.microsoft.com/office/drawing/2014/main" val="2726379072"/>
                    </a:ext>
                  </a:extLst>
                </a:gridCol>
                <a:gridCol w="576943">
                  <a:extLst>
                    <a:ext uri="{9D8B030D-6E8A-4147-A177-3AD203B41FA5}">
                      <a16:colId xmlns:a16="http://schemas.microsoft.com/office/drawing/2014/main" val="2509288025"/>
                    </a:ext>
                  </a:extLst>
                </a:gridCol>
                <a:gridCol w="914400">
                  <a:extLst>
                    <a:ext uri="{9D8B030D-6E8A-4147-A177-3AD203B41FA5}">
                      <a16:colId xmlns:a16="http://schemas.microsoft.com/office/drawing/2014/main" val="2938479899"/>
                    </a:ext>
                  </a:extLst>
                </a:gridCol>
                <a:gridCol w="1306285">
                  <a:extLst>
                    <a:ext uri="{9D8B030D-6E8A-4147-A177-3AD203B41FA5}">
                      <a16:colId xmlns:a16="http://schemas.microsoft.com/office/drawing/2014/main" val="3087400180"/>
                    </a:ext>
                  </a:extLst>
                </a:gridCol>
                <a:gridCol w="1502229">
                  <a:extLst>
                    <a:ext uri="{9D8B030D-6E8A-4147-A177-3AD203B41FA5}">
                      <a16:colId xmlns:a16="http://schemas.microsoft.com/office/drawing/2014/main" val="1971711875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Method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Nuclease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Type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Language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Linux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macOS-x86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macOS-ARM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Windows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7597788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/>
                        <a:t>Azimuth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Python 2.7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3812543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/>
                        <a:t>DeepHf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Python 3.6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6687391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/>
                        <a:t>DeepSpCas9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Python 2.7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48692188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/>
                        <a:t>Ruleset1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765543765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b="1" dirty="0"/>
                        <a:t>Ruleset3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Python 3.7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44400073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/>
                        <a:t>CRISPRater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7939647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/>
                        <a:t>CRISPRscan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19298862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/>
                        <a:t>CRISPRai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Python 2.7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82142187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/>
                        <a:t>Lindel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Python 3.6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462475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/>
                        <a:t>DeepCpf1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AsCas12a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Python 2.7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11606537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 err="1"/>
                        <a:t>enPAMGB</a:t>
                      </a:r>
                      <a:endParaRPr lang="en-US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enCas12a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Python 3.6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40770723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b="1" dirty="0" err="1"/>
                        <a:t>CasRx</a:t>
                      </a:r>
                      <a:r>
                        <a:rPr lang="en-US" b="1" dirty="0"/>
                        <a:t>-RF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err="1"/>
                        <a:t>CasRx</a:t>
                      </a:r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On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98795538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/>
                        <a:t>MIT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Off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7563461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b="1" dirty="0"/>
                        <a:t>CFD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/>
                        <a:t>SpCas9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Off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66232562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3233175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17021</TotalTime>
  <Words>117</Words>
  <Application>Microsoft Macintosh PowerPoint</Application>
  <PresentationFormat>Widescreen</PresentationFormat>
  <Paragraphs>109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Jean-Philippe Fortin</dc:creator>
  <cp:lastModifiedBy>Jean-Philippe Fortin</cp:lastModifiedBy>
  <cp:revision>9</cp:revision>
  <dcterms:created xsi:type="dcterms:W3CDTF">2024-07-25T20:14:20Z</dcterms:created>
  <dcterms:modified xsi:type="dcterms:W3CDTF">2024-10-04T01:17:51Z</dcterms:modified>
</cp:coreProperties>
</file>

<file path=docProps/thumbnail.jpeg>
</file>