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732" r:id="rId1"/>
  </p:sldMasterIdLst>
  <p:notesMasterIdLst>
    <p:notesMasterId r:id="rId4"/>
  </p:notesMasterIdLst>
  <p:sldIdLst>
    <p:sldId id="258" r:id="rId2"/>
    <p:sldId id="259" r:id="rId3"/>
  </p:sldIdLst>
  <p:sldSz cx="9783763" cy="12801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AD08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207"/>
    <p:restoredTop sz="94607"/>
  </p:normalViewPr>
  <p:slideViewPr>
    <p:cSldViewPr snapToGrid="0" snapToObjects="1">
      <p:cViewPr>
        <p:scale>
          <a:sx n="95" d="100"/>
          <a:sy n="95" d="100"/>
        </p:scale>
        <p:origin x="2336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0C5666-323A-5646-8357-374C7537112F}" type="datetimeFigureOut">
              <a:rPr lang="en-US" smtClean="0"/>
              <a:t>5/3/21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49488" y="1143000"/>
            <a:ext cx="23590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F6D753B-2C18-CE49-BC3C-AF851693C3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3667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1pPr>
    <a:lvl2pPr marL="367677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2pPr>
    <a:lvl3pPr marL="735354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3pPr>
    <a:lvl4pPr marL="1103032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4pPr>
    <a:lvl5pPr marL="1470709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5pPr>
    <a:lvl6pPr marL="1838387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6pPr>
    <a:lvl7pPr marL="2206064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7pPr>
    <a:lvl8pPr marL="2573741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8pPr>
    <a:lvl9pPr marL="2941419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249488" y="1143000"/>
            <a:ext cx="2359025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F6D753B-2C18-CE49-BC3C-AF851693C330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640232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249488" y="1143000"/>
            <a:ext cx="2359025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F6D753B-2C18-CE49-BC3C-AF851693C330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55898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33782" y="2095078"/>
            <a:ext cx="8316199" cy="4456853"/>
          </a:xfrm>
        </p:spPr>
        <p:txBody>
          <a:bodyPr anchor="b"/>
          <a:lstStyle>
            <a:lvl1pPr algn="ctr">
              <a:defRPr sz="64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22971" y="6723804"/>
            <a:ext cx="7337822" cy="3090756"/>
          </a:xfrm>
        </p:spPr>
        <p:txBody>
          <a:bodyPr/>
          <a:lstStyle>
            <a:lvl1pPr marL="0" indent="0" algn="ctr">
              <a:buNone/>
              <a:defRPr sz="2568"/>
            </a:lvl1pPr>
            <a:lvl2pPr marL="489204" indent="0" algn="ctr">
              <a:buNone/>
              <a:defRPr sz="2140"/>
            </a:lvl2pPr>
            <a:lvl3pPr marL="978408" indent="0" algn="ctr">
              <a:buNone/>
              <a:defRPr sz="1926"/>
            </a:lvl3pPr>
            <a:lvl4pPr marL="1467612" indent="0" algn="ctr">
              <a:buNone/>
              <a:defRPr sz="1712"/>
            </a:lvl4pPr>
            <a:lvl5pPr marL="1956816" indent="0" algn="ctr">
              <a:buNone/>
              <a:defRPr sz="1712"/>
            </a:lvl5pPr>
            <a:lvl6pPr marL="2446020" indent="0" algn="ctr">
              <a:buNone/>
              <a:defRPr sz="1712"/>
            </a:lvl6pPr>
            <a:lvl7pPr marL="2935224" indent="0" algn="ctr">
              <a:buNone/>
              <a:defRPr sz="1712"/>
            </a:lvl7pPr>
            <a:lvl8pPr marL="3424428" indent="0" algn="ctr">
              <a:buNone/>
              <a:defRPr sz="1712"/>
            </a:lvl8pPr>
            <a:lvl9pPr marL="3913632" indent="0" algn="ctr">
              <a:buNone/>
              <a:defRPr sz="1712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5/3/21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8822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5/3/21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65526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1506" y="681567"/>
            <a:ext cx="2109624" cy="1084876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2634" y="681567"/>
            <a:ext cx="6206575" cy="1084876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5/3/21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18252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5/3/21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31961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7538" y="3191514"/>
            <a:ext cx="8438496" cy="5325109"/>
          </a:xfrm>
        </p:spPr>
        <p:txBody>
          <a:bodyPr anchor="b"/>
          <a:lstStyle>
            <a:lvl1pPr>
              <a:defRPr sz="64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7538" y="8567000"/>
            <a:ext cx="8438496" cy="2800349"/>
          </a:xfrm>
        </p:spPr>
        <p:txBody>
          <a:bodyPr/>
          <a:lstStyle>
            <a:lvl1pPr marL="0" indent="0">
              <a:buNone/>
              <a:defRPr sz="2568">
                <a:solidFill>
                  <a:schemeClr val="tx1"/>
                </a:solidFill>
              </a:defRPr>
            </a:lvl1pPr>
            <a:lvl2pPr marL="489204" indent="0">
              <a:buNone/>
              <a:defRPr sz="2140">
                <a:solidFill>
                  <a:schemeClr val="tx1">
                    <a:tint val="75000"/>
                  </a:schemeClr>
                </a:solidFill>
              </a:defRPr>
            </a:lvl2pPr>
            <a:lvl3pPr marL="978408" indent="0">
              <a:buNone/>
              <a:defRPr sz="1926">
                <a:solidFill>
                  <a:schemeClr val="tx1">
                    <a:tint val="75000"/>
                  </a:schemeClr>
                </a:solidFill>
              </a:defRPr>
            </a:lvl3pPr>
            <a:lvl4pPr marL="1467612" indent="0">
              <a:buNone/>
              <a:defRPr sz="1712">
                <a:solidFill>
                  <a:schemeClr val="tx1">
                    <a:tint val="75000"/>
                  </a:schemeClr>
                </a:solidFill>
              </a:defRPr>
            </a:lvl4pPr>
            <a:lvl5pPr marL="1956816" indent="0">
              <a:buNone/>
              <a:defRPr sz="1712">
                <a:solidFill>
                  <a:schemeClr val="tx1">
                    <a:tint val="75000"/>
                  </a:schemeClr>
                </a:solidFill>
              </a:defRPr>
            </a:lvl5pPr>
            <a:lvl6pPr marL="2446020" indent="0">
              <a:buNone/>
              <a:defRPr sz="1712">
                <a:solidFill>
                  <a:schemeClr val="tx1">
                    <a:tint val="75000"/>
                  </a:schemeClr>
                </a:solidFill>
              </a:defRPr>
            </a:lvl6pPr>
            <a:lvl7pPr marL="2935224" indent="0">
              <a:buNone/>
              <a:defRPr sz="1712">
                <a:solidFill>
                  <a:schemeClr val="tx1">
                    <a:tint val="75000"/>
                  </a:schemeClr>
                </a:solidFill>
              </a:defRPr>
            </a:lvl7pPr>
            <a:lvl8pPr marL="3424428" indent="0">
              <a:buNone/>
              <a:defRPr sz="1712">
                <a:solidFill>
                  <a:schemeClr val="tx1">
                    <a:tint val="75000"/>
                  </a:schemeClr>
                </a:solidFill>
              </a:defRPr>
            </a:lvl8pPr>
            <a:lvl9pPr marL="3913632" indent="0">
              <a:buNone/>
              <a:defRPr sz="1712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5/3/21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20889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2634" y="3407833"/>
            <a:ext cx="4158099" cy="812249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30" y="3407833"/>
            <a:ext cx="4158099" cy="812249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5/3/21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29644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3908" y="681570"/>
            <a:ext cx="8438496" cy="2474384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3909" y="3138171"/>
            <a:ext cx="4138990" cy="1537969"/>
          </a:xfrm>
        </p:spPr>
        <p:txBody>
          <a:bodyPr anchor="b"/>
          <a:lstStyle>
            <a:lvl1pPr marL="0" indent="0">
              <a:buNone/>
              <a:defRPr sz="2568" b="1"/>
            </a:lvl1pPr>
            <a:lvl2pPr marL="489204" indent="0">
              <a:buNone/>
              <a:defRPr sz="2140" b="1"/>
            </a:lvl2pPr>
            <a:lvl3pPr marL="978408" indent="0">
              <a:buNone/>
              <a:defRPr sz="1926" b="1"/>
            </a:lvl3pPr>
            <a:lvl4pPr marL="1467612" indent="0">
              <a:buNone/>
              <a:defRPr sz="1712" b="1"/>
            </a:lvl4pPr>
            <a:lvl5pPr marL="1956816" indent="0">
              <a:buNone/>
              <a:defRPr sz="1712" b="1"/>
            </a:lvl5pPr>
            <a:lvl6pPr marL="2446020" indent="0">
              <a:buNone/>
              <a:defRPr sz="1712" b="1"/>
            </a:lvl6pPr>
            <a:lvl7pPr marL="2935224" indent="0">
              <a:buNone/>
              <a:defRPr sz="1712" b="1"/>
            </a:lvl7pPr>
            <a:lvl8pPr marL="3424428" indent="0">
              <a:buNone/>
              <a:defRPr sz="1712" b="1"/>
            </a:lvl8pPr>
            <a:lvl9pPr marL="3913632" indent="0">
              <a:buNone/>
              <a:defRPr sz="1712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3909" y="4676140"/>
            <a:ext cx="4138990" cy="687789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53030" y="3138171"/>
            <a:ext cx="4159374" cy="1537969"/>
          </a:xfrm>
        </p:spPr>
        <p:txBody>
          <a:bodyPr anchor="b"/>
          <a:lstStyle>
            <a:lvl1pPr marL="0" indent="0">
              <a:buNone/>
              <a:defRPr sz="2568" b="1"/>
            </a:lvl1pPr>
            <a:lvl2pPr marL="489204" indent="0">
              <a:buNone/>
              <a:defRPr sz="2140" b="1"/>
            </a:lvl2pPr>
            <a:lvl3pPr marL="978408" indent="0">
              <a:buNone/>
              <a:defRPr sz="1926" b="1"/>
            </a:lvl3pPr>
            <a:lvl4pPr marL="1467612" indent="0">
              <a:buNone/>
              <a:defRPr sz="1712" b="1"/>
            </a:lvl4pPr>
            <a:lvl5pPr marL="1956816" indent="0">
              <a:buNone/>
              <a:defRPr sz="1712" b="1"/>
            </a:lvl5pPr>
            <a:lvl6pPr marL="2446020" indent="0">
              <a:buNone/>
              <a:defRPr sz="1712" b="1"/>
            </a:lvl6pPr>
            <a:lvl7pPr marL="2935224" indent="0">
              <a:buNone/>
              <a:defRPr sz="1712" b="1"/>
            </a:lvl7pPr>
            <a:lvl8pPr marL="3424428" indent="0">
              <a:buNone/>
              <a:defRPr sz="1712" b="1"/>
            </a:lvl8pPr>
            <a:lvl9pPr marL="3913632" indent="0">
              <a:buNone/>
              <a:defRPr sz="1712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953030" y="4676140"/>
            <a:ext cx="4159374" cy="687789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5/3/21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88311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5/3/21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36191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5/3/21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88429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3908" y="853440"/>
            <a:ext cx="3155518" cy="2987040"/>
          </a:xfrm>
        </p:spPr>
        <p:txBody>
          <a:bodyPr anchor="b"/>
          <a:lstStyle>
            <a:lvl1pPr>
              <a:defRPr sz="3424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59374" y="1843196"/>
            <a:ext cx="4953030" cy="9097433"/>
          </a:xfrm>
        </p:spPr>
        <p:txBody>
          <a:bodyPr/>
          <a:lstStyle>
            <a:lvl1pPr>
              <a:defRPr sz="3424"/>
            </a:lvl1pPr>
            <a:lvl2pPr>
              <a:defRPr sz="2996"/>
            </a:lvl2pPr>
            <a:lvl3pPr>
              <a:defRPr sz="2568"/>
            </a:lvl3pPr>
            <a:lvl4pPr>
              <a:defRPr sz="2140"/>
            </a:lvl4pPr>
            <a:lvl5pPr>
              <a:defRPr sz="2140"/>
            </a:lvl5pPr>
            <a:lvl6pPr>
              <a:defRPr sz="2140"/>
            </a:lvl6pPr>
            <a:lvl7pPr>
              <a:defRPr sz="2140"/>
            </a:lvl7pPr>
            <a:lvl8pPr>
              <a:defRPr sz="2140"/>
            </a:lvl8pPr>
            <a:lvl9pPr>
              <a:defRPr sz="214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3908" y="3840480"/>
            <a:ext cx="3155518" cy="7114964"/>
          </a:xfrm>
        </p:spPr>
        <p:txBody>
          <a:bodyPr/>
          <a:lstStyle>
            <a:lvl1pPr marL="0" indent="0">
              <a:buNone/>
              <a:defRPr sz="1712"/>
            </a:lvl1pPr>
            <a:lvl2pPr marL="489204" indent="0">
              <a:buNone/>
              <a:defRPr sz="1498"/>
            </a:lvl2pPr>
            <a:lvl3pPr marL="978408" indent="0">
              <a:buNone/>
              <a:defRPr sz="1284"/>
            </a:lvl3pPr>
            <a:lvl4pPr marL="1467612" indent="0">
              <a:buNone/>
              <a:defRPr sz="1070"/>
            </a:lvl4pPr>
            <a:lvl5pPr marL="1956816" indent="0">
              <a:buNone/>
              <a:defRPr sz="1070"/>
            </a:lvl5pPr>
            <a:lvl6pPr marL="2446020" indent="0">
              <a:buNone/>
              <a:defRPr sz="1070"/>
            </a:lvl6pPr>
            <a:lvl7pPr marL="2935224" indent="0">
              <a:buNone/>
              <a:defRPr sz="1070"/>
            </a:lvl7pPr>
            <a:lvl8pPr marL="3424428" indent="0">
              <a:buNone/>
              <a:defRPr sz="1070"/>
            </a:lvl8pPr>
            <a:lvl9pPr marL="3913632" indent="0">
              <a:buNone/>
              <a:defRPr sz="107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5/3/21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88769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3908" y="853440"/>
            <a:ext cx="3155518" cy="2987040"/>
          </a:xfrm>
        </p:spPr>
        <p:txBody>
          <a:bodyPr anchor="b"/>
          <a:lstStyle>
            <a:lvl1pPr>
              <a:defRPr sz="3424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159374" y="1843196"/>
            <a:ext cx="4953030" cy="9097433"/>
          </a:xfrm>
        </p:spPr>
        <p:txBody>
          <a:bodyPr anchor="t"/>
          <a:lstStyle>
            <a:lvl1pPr marL="0" indent="0">
              <a:buNone/>
              <a:defRPr sz="3424"/>
            </a:lvl1pPr>
            <a:lvl2pPr marL="489204" indent="0">
              <a:buNone/>
              <a:defRPr sz="2996"/>
            </a:lvl2pPr>
            <a:lvl3pPr marL="978408" indent="0">
              <a:buNone/>
              <a:defRPr sz="2568"/>
            </a:lvl3pPr>
            <a:lvl4pPr marL="1467612" indent="0">
              <a:buNone/>
              <a:defRPr sz="2140"/>
            </a:lvl4pPr>
            <a:lvl5pPr marL="1956816" indent="0">
              <a:buNone/>
              <a:defRPr sz="2140"/>
            </a:lvl5pPr>
            <a:lvl6pPr marL="2446020" indent="0">
              <a:buNone/>
              <a:defRPr sz="2140"/>
            </a:lvl6pPr>
            <a:lvl7pPr marL="2935224" indent="0">
              <a:buNone/>
              <a:defRPr sz="2140"/>
            </a:lvl7pPr>
            <a:lvl8pPr marL="3424428" indent="0">
              <a:buNone/>
              <a:defRPr sz="2140"/>
            </a:lvl8pPr>
            <a:lvl9pPr marL="3913632" indent="0">
              <a:buNone/>
              <a:defRPr sz="214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3908" y="3840480"/>
            <a:ext cx="3155518" cy="7114964"/>
          </a:xfrm>
        </p:spPr>
        <p:txBody>
          <a:bodyPr/>
          <a:lstStyle>
            <a:lvl1pPr marL="0" indent="0">
              <a:buNone/>
              <a:defRPr sz="1712"/>
            </a:lvl1pPr>
            <a:lvl2pPr marL="489204" indent="0">
              <a:buNone/>
              <a:defRPr sz="1498"/>
            </a:lvl2pPr>
            <a:lvl3pPr marL="978408" indent="0">
              <a:buNone/>
              <a:defRPr sz="1284"/>
            </a:lvl3pPr>
            <a:lvl4pPr marL="1467612" indent="0">
              <a:buNone/>
              <a:defRPr sz="1070"/>
            </a:lvl4pPr>
            <a:lvl5pPr marL="1956816" indent="0">
              <a:buNone/>
              <a:defRPr sz="1070"/>
            </a:lvl5pPr>
            <a:lvl6pPr marL="2446020" indent="0">
              <a:buNone/>
              <a:defRPr sz="1070"/>
            </a:lvl6pPr>
            <a:lvl7pPr marL="2935224" indent="0">
              <a:buNone/>
              <a:defRPr sz="1070"/>
            </a:lvl7pPr>
            <a:lvl8pPr marL="3424428" indent="0">
              <a:buNone/>
              <a:defRPr sz="1070"/>
            </a:lvl8pPr>
            <a:lvl9pPr marL="3913632" indent="0">
              <a:buNone/>
              <a:defRPr sz="107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5/3/21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99955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2634" y="681570"/>
            <a:ext cx="8438496" cy="247438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2634" y="3407833"/>
            <a:ext cx="8438496" cy="812249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72634" y="11865189"/>
            <a:ext cx="2201347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8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6D9246-4FED-8E4D-BC9B-CDD794F2A5B7}" type="datetimeFigureOut">
              <a:rPr lang="en-US" smtClean="0"/>
              <a:t>5/3/21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40872" y="11865189"/>
            <a:ext cx="3302020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8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09782" y="11865189"/>
            <a:ext cx="2201347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8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25669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xStyles>
    <p:titleStyle>
      <a:lvl1pPr algn="l" defTabSz="978408" rtl="0" eaLnBrk="1" latinLnBrk="0" hangingPunct="1">
        <a:lnSpc>
          <a:spcPct val="90000"/>
        </a:lnSpc>
        <a:spcBef>
          <a:spcPct val="0"/>
        </a:spcBef>
        <a:buNone/>
        <a:defRPr sz="470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44602" indent="-244602" algn="l" defTabSz="978408" rtl="0" eaLnBrk="1" latinLnBrk="0" hangingPunct="1">
        <a:lnSpc>
          <a:spcPct val="90000"/>
        </a:lnSpc>
        <a:spcBef>
          <a:spcPts val="1070"/>
        </a:spcBef>
        <a:buFont typeface="Arial" panose="020B0604020202020204" pitchFamily="34" charset="0"/>
        <a:buChar char="•"/>
        <a:defRPr sz="2996" kern="1200">
          <a:solidFill>
            <a:schemeClr val="tx1"/>
          </a:solidFill>
          <a:latin typeface="+mn-lt"/>
          <a:ea typeface="+mn-ea"/>
          <a:cs typeface="+mn-cs"/>
        </a:defRPr>
      </a:lvl1pPr>
      <a:lvl2pPr marL="733806" indent="-244602" algn="l" defTabSz="978408" rtl="0" eaLnBrk="1" latinLnBrk="0" hangingPunct="1">
        <a:lnSpc>
          <a:spcPct val="90000"/>
        </a:lnSpc>
        <a:spcBef>
          <a:spcPts val="535"/>
        </a:spcBef>
        <a:buFont typeface="Arial" panose="020B0604020202020204" pitchFamily="34" charset="0"/>
        <a:buChar char="•"/>
        <a:defRPr sz="2568" kern="1200">
          <a:solidFill>
            <a:schemeClr val="tx1"/>
          </a:solidFill>
          <a:latin typeface="+mn-lt"/>
          <a:ea typeface="+mn-ea"/>
          <a:cs typeface="+mn-cs"/>
        </a:defRPr>
      </a:lvl2pPr>
      <a:lvl3pPr marL="1223010" indent="-244602" algn="l" defTabSz="978408" rtl="0" eaLnBrk="1" latinLnBrk="0" hangingPunct="1">
        <a:lnSpc>
          <a:spcPct val="90000"/>
        </a:lnSpc>
        <a:spcBef>
          <a:spcPts val="535"/>
        </a:spcBef>
        <a:buFont typeface="Arial" panose="020B0604020202020204" pitchFamily="34" charset="0"/>
        <a:buChar char="•"/>
        <a:defRPr sz="2140" kern="1200">
          <a:solidFill>
            <a:schemeClr val="tx1"/>
          </a:solidFill>
          <a:latin typeface="+mn-lt"/>
          <a:ea typeface="+mn-ea"/>
          <a:cs typeface="+mn-cs"/>
        </a:defRPr>
      </a:lvl3pPr>
      <a:lvl4pPr marL="1712214" indent="-244602" algn="l" defTabSz="978408" rtl="0" eaLnBrk="1" latinLnBrk="0" hangingPunct="1">
        <a:lnSpc>
          <a:spcPct val="90000"/>
        </a:lnSpc>
        <a:spcBef>
          <a:spcPts val="535"/>
        </a:spcBef>
        <a:buFont typeface="Arial" panose="020B0604020202020204" pitchFamily="34" charset="0"/>
        <a:buChar char="•"/>
        <a:defRPr sz="1926" kern="1200">
          <a:solidFill>
            <a:schemeClr val="tx1"/>
          </a:solidFill>
          <a:latin typeface="+mn-lt"/>
          <a:ea typeface="+mn-ea"/>
          <a:cs typeface="+mn-cs"/>
        </a:defRPr>
      </a:lvl4pPr>
      <a:lvl5pPr marL="2201418" indent="-244602" algn="l" defTabSz="978408" rtl="0" eaLnBrk="1" latinLnBrk="0" hangingPunct="1">
        <a:lnSpc>
          <a:spcPct val="90000"/>
        </a:lnSpc>
        <a:spcBef>
          <a:spcPts val="535"/>
        </a:spcBef>
        <a:buFont typeface="Arial" panose="020B0604020202020204" pitchFamily="34" charset="0"/>
        <a:buChar char="•"/>
        <a:defRPr sz="1926" kern="1200">
          <a:solidFill>
            <a:schemeClr val="tx1"/>
          </a:solidFill>
          <a:latin typeface="+mn-lt"/>
          <a:ea typeface="+mn-ea"/>
          <a:cs typeface="+mn-cs"/>
        </a:defRPr>
      </a:lvl5pPr>
      <a:lvl6pPr marL="2690622" indent="-244602" algn="l" defTabSz="978408" rtl="0" eaLnBrk="1" latinLnBrk="0" hangingPunct="1">
        <a:lnSpc>
          <a:spcPct val="90000"/>
        </a:lnSpc>
        <a:spcBef>
          <a:spcPts val="535"/>
        </a:spcBef>
        <a:buFont typeface="Arial" panose="020B0604020202020204" pitchFamily="34" charset="0"/>
        <a:buChar char="•"/>
        <a:defRPr sz="1926" kern="1200">
          <a:solidFill>
            <a:schemeClr val="tx1"/>
          </a:solidFill>
          <a:latin typeface="+mn-lt"/>
          <a:ea typeface="+mn-ea"/>
          <a:cs typeface="+mn-cs"/>
        </a:defRPr>
      </a:lvl6pPr>
      <a:lvl7pPr marL="3179826" indent="-244602" algn="l" defTabSz="978408" rtl="0" eaLnBrk="1" latinLnBrk="0" hangingPunct="1">
        <a:lnSpc>
          <a:spcPct val="90000"/>
        </a:lnSpc>
        <a:spcBef>
          <a:spcPts val="535"/>
        </a:spcBef>
        <a:buFont typeface="Arial" panose="020B0604020202020204" pitchFamily="34" charset="0"/>
        <a:buChar char="•"/>
        <a:defRPr sz="1926" kern="1200">
          <a:solidFill>
            <a:schemeClr val="tx1"/>
          </a:solidFill>
          <a:latin typeface="+mn-lt"/>
          <a:ea typeface="+mn-ea"/>
          <a:cs typeface="+mn-cs"/>
        </a:defRPr>
      </a:lvl7pPr>
      <a:lvl8pPr marL="3669030" indent="-244602" algn="l" defTabSz="978408" rtl="0" eaLnBrk="1" latinLnBrk="0" hangingPunct="1">
        <a:lnSpc>
          <a:spcPct val="90000"/>
        </a:lnSpc>
        <a:spcBef>
          <a:spcPts val="535"/>
        </a:spcBef>
        <a:buFont typeface="Arial" panose="020B0604020202020204" pitchFamily="34" charset="0"/>
        <a:buChar char="•"/>
        <a:defRPr sz="1926" kern="1200">
          <a:solidFill>
            <a:schemeClr val="tx1"/>
          </a:solidFill>
          <a:latin typeface="+mn-lt"/>
          <a:ea typeface="+mn-ea"/>
          <a:cs typeface="+mn-cs"/>
        </a:defRPr>
      </a:lvl8pPr>
      <a:lvl9pPr marL="4158234" indent="-244602" algn="l" defTabSz="978408" rtl="0" eaLnBrk="1" latinLnBrk="0" hangingPunct="1">
        <a:lnSpc>
          <a:spcPct val="90000"/>
        </a:lnSpc>
        <a:spcBef>
          <a:spcPts val="535"/>
        </a:spcBef>
        <a:buFont typeface="Arial" panose="020B0604020202020204" pitchFamily="34" charset="0"/>
        <a:buChar char="•"/>
        <a:defRPr sz="192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78408" rtl="0" eaLnBrk="1" latinLnBrk="0" hangingPunct="1">
        <a:defRPr sz="1926" kern="1200">
          <a:solidFill>
            <a:schemeClr val="tx1"/>
          </a:solidFill>
          <a:latin typeface="+mn-lt"/>
          <a:ea typeface="+mn-ea"/>
          <a:cs typeface="+mn-cs"/>
        </a:defRPr>
      </a:lvl1pPr>
      <a:lvl2pPr marL="489204" algn="l" defTabSz="978408" rtl="0" eaLnBrk="1" latinLnBrk="0" hangingPunct="1">
        <a:defRPr sz="1926" kern="1200">
          <a:solidFill>
            <a:schemeClr val="tx1"/>
          </a:solidFill>
          <a:latin typeface="+mn-lt"/>
          <a:ea typeface="+mn-ea"/>
          <a:cs typeface="+mn-cs"/>
        </a:defRPr>
      </a:lvl2pPr>
      <a:lvl3pPr marL="978408" algn="l" defTabSz="978408" rtl="0" eaLnBrk="1" latinLnBrk="0" hangingPunct="1">
        <a:defRPr sz="1926" kern="1200">
          <a:solidFill>
            <a:schemeClr val="tx1"/>
          </a:solidFill>
          <a:latin typeface="+mn-lt"/>
          <a:ea typeface="+mn-ea"/>
          <a:cs typeface="+mn-cs"/>
        </a:defRPr>
      </a:lvl3pPr>
      <a:lvl4pPr marL="1467612" algn="l" defTabSz="978408" rtl="0" eaLnBrk="1" latinLnBrk="0" hangingPunct="1">
        <a:defRPr sz="1926" kern="1200">
          <a:solidFill>
            <a:schemeClr val="tx1"/>
          </a:solidFill>
          <a:latin typeface="+mn-lt"/>
          <a:ea typeface="+mn-ea"/>
          <a:cs typeface="+mn-cs"/>
        </a:defRPr>
      </a:lvl4pPr>
      <a:lvl5pPr marL="1956816" algn="l" defTabSz="978408" rtl="0" eaLnBrk="1" latinLnBrk="0" hangingPunct="1">
        <a:defRPr sz="1926" kern="1200">
          <a:solidFill>
            <a:schemeClr val="tx1"/>
          </a:solidFill>
          <a:latin typeface="+mn-lt"/>
          <a:ea typeface="+mn-ea"/>
          <a:cs typeface="+mn-cs"/>
        </a:defRPr>
      </a:lvl5pPr>
      <a:lvl6pPr marL="2446020" algn="l" defTabSz="978408" rtl="0" eaLnBrk="1" latinLnBrk="0" hangingPunct="1">
        <a:defRPr sz="1926" kern="1200">
          <a:solidFill>
            <a:schemeClr val="tx1"/>
          </a:solidFill>
          <a:latin typeface="+mn-lt"/>
          <a:ea typeface="+mn-ea"/>
          <a:cs typeface="+mn-cs"/>
        </a:defRPr>
      </a:lvl6pPr>
      <a:lvl7pPr marL="2935224" algn="l" defTabSz="978408" rtl="0" eaLnBrk="1" latinLnBrk="0" hangingPunct="1">
        <a:defRPr sz="1926" kern="1200">
          <a:solidFill>
            <a:schemeClr val="tx1"/>
          </a:solidFill>
          <a:latin typeface="+mn-lt"/>
          <a:ea typeface="+mn-ea"/>
          <a:cs typeface="+mn-cs"/>
        </a:defRPr>
      </a:lvl7pPr>
      <a:lvl8pPr marL="3424428" algn="l" defTabSz="978408" rtl="0" eaLnBrk="1" latinLnBrk="0" hangingPunct="1">
        <a:defRPr sz="1926" kern="1200">
          <a:solidFill>
            <a:schemeClr val="tx1"/>
          </a:solidFill>
          <a:latin typeface="+mn-lt"/>
          <a:ea typeface="+mn-ea"/>
          <a:cs typeface="+mn-cs"/>
        </a:defRPr>
      </a:lvl8pPr>
      <a:lvl9pPr marL="3913632" algn="l" defTabSz="978408" rtl="0" eaLnBrk="1" latinLnBrk="0" hangingPunct="1">
        <a:defRPr sz="192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20" name="Straight Connector 119">
            <a:extLst>
              <a:ext uri="{FF2B5EF4-FFF2-40B4-BE49-F238E27FC236}">
                <a16:creationId xmlns:a16="http://schemas.microsoft.com/office/drawing/2014/main" id="{6116BB45-1882-3B4F-9055-D149143FDD89}"/>
              </a:ext>
            </a:extLst>
          </p:cNvPr>
          <p:cNvCxnSpPr>
            <a:cxnSpLocks/>
          </p:cNvCxnSpPr>
          <p:nvPr/>
        </p:nvCxnSpPr>
        <p:spPr>
          <a:xfrm>
            <a:off x="1671716" y="3416091"/>
            <a:ext cx="5486400" cy="0"/>
          </a:xfrm>
          <a:prstGeom prst="line">
            <a:avLst/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F7812D44-D537-CD49-957A-3B7C2534C7CC}"/>
              </a:ext>
            </a:extLst>
          </p:cNvPr>
          <p:cNvCxnSpPr>
            <a:cxnSpLocks/>
          </p:cNvCxnSpPr>
          <p:nvPr/>
        </p:nvCxnSpPr>
        <p:spPr>
          <a:xfrm>
            <a:off x="1645322" y="700655"/>
            <a:ext cx="5486400" cy="0"/>
          </a:xfrm>
          <a:prstGeom prst="line">
            <a:avLst/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TextBox 73">
            <a:extLst>
              <a:ext uri="{FF2B5EF4-FFF2-40B4-BE49-F238E27FC236}">
                <a16:creationId xmlns:a16="http://schemas.microsoft.com/office/drawing/2014/main" id="{A80F72AC-CE62-CE46-A7F0-C297BB05B547}"/>
              </a:ext>
            </a:extLst>
          </p:cNvPr>
          <p:cNvSpPr txBox="1"/>
          <p:nvPr/>
        </p:nvSpPr>
        <p:spPr>
          <a:xfrm>
            <a:off x="188259" y="402467"/>
            <a:ext cx="140688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SpCas9 </a:t>
            </a:r>
          </a:p>
          <a:p>
            <a:pPr algn="ctr"/>
            <a:r>
              <a:rPr lang="en-US" sz="1400" dirty="0"/>
              <a:t>(+ strand)</a:t>
            </a:r>
          </a:p>
        </p:txBody>
      </p:sp>
      <p:sp>
        <p:nvSpPr>
          <p:cNvPr id="2" name="Rounded Rectangle 1">
            <a:extLst>
              <a:ext uri="{FF2B5EF4-FFF2-40B4-BE49-F238E27FC236}">
                <a16:creationId xmlns:a16="http://schemas.microsoft.com/office/drawing/2014/main" id="{27DECC46-6831-9048-8DFA-BAD3E777CC2E}"/>
              </a:ext>
            </a:extLst>
          </p:cNvPr>
          <p:cNvSpPr/>
          <p:nvPr/>
        </p:nvSpPr>
        <p:spPr>
          <a:xfrm>
            <a:off x="2307892" y="533387"/>
            <a:ext cx="3173451" cy="323386"/>
          </a:xfrm>
          <a:prstGeom prst="roundRect">
            <a:avLst/>
          </a:prstGeom>
          <a:solidFill>
            <a:schemeClr val="bg2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Rounded Rectangle 109">
            <a:extLst>
              <a:ext uri="{FF2B5EF4-FFF2-40B4-BE49-F238E27FC236}">
                <a16:creationId xmlns:a16="http://schemas.microsoft.com/office/drawing/2014/main" id="{7BC7C000-34D8-4645-9648-8FCFC89AD3D0}"/>
              </a:ext>
            </a:extLst>
          </p:cNvPr>
          <p:cNvSpPr/>
          <p:nvPr/>
        </p:nvSpPr>
        <p:spPr>
          <a:xfrm>
            <a:off x="5476529" y="533387"/>
            <a:ext cx="602166" cy="323386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1" name="Rounded Rectangle 110">
            <a:extLst>
              <a:ext uri="{FF2B5EF4-FFF2-40B4-BE49-F238E27FC236}">
                <a16:creationId xmlns:a16="http://schemas.microsoft.com/office/drawing/2014/main" id="{F34731E3-A18B-644F-96D0-220213FDEBF9}"/>
              </a:ext>
            </a:extLst>
          </p:cNvPr>
          <p:cNvSpPr/>
          <p:nvPr/>
        </p:nvSpPr>
        <p:spPr>
          <a:xfrm>
            <a:off x="3092570" y="3254467"/>
            <a:ext cx="3630651" cy="323386"/>
          </a:xfrm>
          <a:prstGeom prst="roundRect">
            <a:avLst/>
          </a:prstGeom>
          <a:solidFill>
            <a:schemeClr val="bg2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2" name="Rounded Rectangle 111">
            <a:extLst>
              <a:ext uri="{FF2B5EF4-FFF2-40B4-BE49-F238E27FC236}">
                <a16:creationId xmlns:a16="http://schemas.microsoft.com/office/drawing/2014/main" id="{110A0A8E-ABF1-FB46-8B2D-EA86A02344F4}"/>
              </a:ext>
            </a:extLst>
          </p:cNvPr>
          <p:cNvSpPr/>
          <p:nvPr/>
        </p:nvSpPr>
        <p:spPr>
          <a:xfrm>
            <a:off x="2339099" y="3254467"/>
            <a:ext cx="758283" cy="323386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21" name="Straight Connector 120">
            <a:extLst>
              <a:ext uri="{FF2B5EF4-FFF2-40B4-BE49-F238E27FC236}">
                <a16:creationId xmlns:a16="http://schemas.microsoft.com/office/drawing/2014/main" id="{E1BBEB46-4B4A-514E-A42F-200A35C81AF1}"/>
              </a:ext>
            </a:extLst>
          </p:cNvPr>
          <p:cNvCxnSpPr>
            <a:cxnSpLocks/>
          </p:cNvCxnSpPr>
          <p:nvPr/>
        </p:nvCxnSpPr>
        <p:spPr>
          <a:xfrm>
            <a:off x="1678327" y="2052711"/>
            <a:ext cx="5486400" cy="0"/>
          </a:xfrm>
          <a:prstGeom prst="line">
            <a:avLst/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" name="Rounded Rectangle 122">
            <a:extLst>
              <a:ext uri="{FF2B5EF4-FFF2-40B4-BE49-F238E27FC236}">
                <a16:creationId xmlns:a16="http://schemas.microsoft.com/office/drawing/2014/main" id="{52DF1198-5ED8-FA49-9D33-8256B70918CA}"/>
              </a:ext>
            </a:extLst>
          </p:cNvPr>
          <p:cNvSpPr/>
          <p:nvPr/>
        </p:nvSpPr>
        <p:spPr>
          <a:xfrm>
            <a:off x="2960244" y="1886709"/>
            <a:ext cx="3173451" cy="323386"/>
          </a:xfrm>
          <a:prstGeom prst="roundRect">
            <a:avLst/>
          </a:prstGeom>
          <a:solidFill>
            <a:schemeClr val="bg2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4" name="Rounded Rectangle 123">
            <a:extLst>
              <a:ext uri="{FF2B5EF4-FFF2-40B4-BE49-F238E27FC236}">
                <a16:creationId xmlns:a16="http://schemas.microsoft.com/office/drawing/2014/main" id="{81ACBA5D-FD22-CC4C-9433-F75D62FD57BE}"/>
              </a:ext>
            </a:extLst>
          </p:cNvPr>
          <p:cNvSpPr/>
          <p:nvPr/>
        </p:nvSpPr>
        <p:spPr>
          <a:xfrm>
            <a:off x="2362444" y="1887687"/>
            <a:ext cx="602166" cy="323386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40" name="Straight Connector 139">
            <a:extLst>
              <a:ext uri="{FF2B5EF4-FFF2-40B4-BE49-F238E27FC236}">
                <a16:creationId xmlns:a16="http://schemas.microsoft.com/office/drawing/2014/main" id="{05ADE0C7-6F4B-3049-888B-C7AC1150CA6B}"/>
              </a:ext>
            </a:extLst>
          </p:cNvPr>
          <p:cNvCxnSpPr>
            <a:cxnSpLocks/>
          </p:cNvCxnSpPr>
          <p:nvPr/>
        </p:nvCxnSpPr>
        <p:spPr>
          <a:xfrm>
            <a:off x="1676564" y="4668374"/>
            <a:ext cx="5486400" cy="0"/>
          </a:xfrm>
          <a:prstGeom prst="line">
            <a:avLst/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1" name="Rounded Rectangle 140">
            <a:extLst>
              <a:ext uri="{FF2B5EF4-FFF2-40B4-BE49-F238E27FC236}">
                <a16:creationId xmlns:a16="http://schemas.microsoft.com/office/drawing/2014/main" id="{7B49DE9C-F838-4D45-AA10-8F322F0135EE}"/>
              </a:ext>
            </a:extLst>
          </p:cNvPr>
          <p:cNvSpPr/>
          <p:nvPr/>
        </p:nvSpPr>
        <p:spPr>
          <a:xfrm>
            <a:off x="2343945" y="4506681"/>
            <a:ext cx="3630651" cy="323386"/>
          </a:xfrm>
          <a:prstGeom prst="roundRect">
            <a:avLst/>
          </a:prstGeom>
          <a:solidFill>
            <a:schemeClr val="bg2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2" name="Rounded Rectangle 141">
            <a:extLst>
              <a:ext uri="{FF2B5EF4-FFF2-40B4-BE49-F238E27FC236}">
                <a16:creationId xmlns:a16="http://schemas.microsoft.com/office/drawing/2014/main" id="{53C1766E-6C5F-7045-A4AD-57A5F0096567}"/>
              </a:ext>
            </a:extLst>
          </p:cNvPr>
          <p:cNvSpPr/>
          <p:nvPr/>
        </p:nvSpPr>
        <p:spPr>
          <a:xfrm>
            <a:off x="5974596" y="4506681"/>
            <a:ext cx="758283" cy="323386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5" name="TextBox 154">
            <a:extLst>
              <a:ext uri="{FF2B5EF4-FFF2-40B4-BE49-F238E27FC236}">
                <a16:creationId xmlns:a16="http://schemas.microsoft.com/office/drawing/2014/main" id="{69F6FABE-6B5C-3E48-8800-0D2A04962686}"/>
              </a:ext>
            </a:extLst>
          </p:cNvPr>
          <p:cNvSpPr txBox="1"/>
          <p:nvPr/>
        </p:nvSpPr>
        <p:spPr>
          <a:xfrm>
            <a:off x="1204702" y="406278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5’</a:t>
            </a:r>
          </a:p>
        </p:txBody>
      </p:sp>
      <p:sp>
        <p:nvSpPr>
          <p:cNvPr id="156" name="TextBox 155">
            <a:extLst>
              <a:ext uri="{FF2B5EF4-FFF2-40B4-BE49-F238E27FC236}">
                <a16:creationId xmlns:a16="http://schemas.microsoft.com/office/drawing/2014/main" id="{221DAE82-5EA6-6C4F-9172-2B234345B47A}"/>
              </a:ext>
            </a:extLst>
          </p:cNvPr>
          <p:cNvSpPr txBox="1"/>
          <p:nvPr/>
        </p:nvSpPr>
        <p:spPr>
          <a:xfrm>
            <a:off x="6491529" y="406278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3’</a:t>
            </a:r>
          </a:p>
        </p:txBody>
      </p:sp>
      <p:sp>
        <p:nvSpPr>
          <p:cNvPr id="157" name="TextBox 156">
            <a:extLst>
              <a:ext uri="{FF2B5EF4-FFF2-40B4-BE49-F238E27FC236}">
                <a16:creationId xmlns:a16="http://schemas.microsoft.com/office/drawing/2014/main" id="{412C0B48-AE3A-5044-AFBC-96120B5D4912}"/>
              </a:ext>
            </a:extLst>
          </p:cNvPr>
          <p:cNvSpPr txBox="1"/>
          <p:nvPr/>
        </p:nvSpPr>
        <p:spPr>
          <a:xfrm>
            <a:off x="1237685" y="1777979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5’</a:t>
            </a:r>
          </a:p>
        </p:txBody>
      </p:sp>
      <p:sp>
        <p:nvSpPr>
          <p:cNvPr id="158" name="TextBox 157">
            <a:extLst>
              <a:ext uri="{FF2B5EF4-FFF2-40B4-BE49-F238E27FC236}">
                <a16:creationId xmlns:a16="http://schemas.microsoft.com/office/drawing/2014/main" id="{D375107F-7752-7A4B-9E25-ECE38FE2B797}"/>
              </a:ext>
            </a:extLst>
          </p:cNvPr>
          <p:cNvSpPr txBox="1"/>
          <p:nvPr/>
        </p:nvSpPr>
        <p:spPr>
          <a:xfrm>
            <a:off x="6524512" y="1777979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3’</a:t>
            </a:r>
          </a:p>
        </p:txBody>
      </p:sp>
      <p:sp>
        <p:nvSpPr>
          <p:cNvPr id="163" name="TextBox 162">
            <a:extLst>
              <a:ext uri="{FF2B5EF4-FFF2-40B4-BE49-F238E27FC236}">
                <a16:creationId xmlns:a16="http://schemas.microsoft.com/office/drawing/2014/main" id="{8E9B5F2D-07E4-9B45-A84D-C4F2D3A53E8F}"/>
              </a:ext>
            </a:extLst>
          </p:cNvPr>
          <p:cNvSpPr txBox="1"/>
          <p:nvPr/>
        </p:nvSpPr>
        <p:spPr>
          <a:xfrm>
            <a:off x="1232837" y="3115692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5’</a:t>
            </a:r>
          </a:p>
        </p:txBody>
      </p:sp>
      <p:sp>
        <p:nvSpPr>
          <p:cNvPr id="164" name="TextBox 163">
            <a:extLst>
              <a:ext uri="{FF2B5EF4-FFF2-40B4-BE49-F238E27FC236}">
                <a16:creationId xmlns:a16="http://schemas.microsoft.com/office/drawing/2014/main" id="{AD1CD4B2-5B68-7541-A227-A4E954041609}"/>
              </a:ext>
            </a:extLst>
          </p:cNvPr>
          <p:cNvSpPr txBox="1"/>
          <p:nvPr/>
        </p:nvSpPr>
        <p:spPr>
          <a:xfrm>
            <a:off x="6519664" y="3115692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3’</a:t>
            </a:r>
          </a:p>
        </p:txBody>
      </p:sp>
      <p:sp>
        <p:nvSpPr>
          <p:cNvPr id="165" name="TextBox 164">
            <a:extLst>
              <a:ext uri="{FF2B5EF4-FFF2-40B4-BE49-F238E27FC236}">
                <a16:creationId xmlns:a16="http://schemas.microsoft.com/office/drawing/2014/main" id="{B7152E66-9AB8-E949-BA39-4121D473D4DA}"/>
              </a:ext>
            </a:extLst>
          </p:cNvPr>
          <p:cNvSpPr txBox="1"/>
          <p:nvPr/>
        </p:nvSpPr>
        <p:spPr>
          <a:xfrm>
            <a:off x="1237685" y="4360989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5’</a:t>
            </a:r>
          </a:p>
        </p:txBody>
      </p:sp>
      <p:sp>
        <p:nvSpPr>
          <p:cNvPr id="166" name="TextBox 165">
            <a:extLst>
              <a:ext uri="{FF2B5EF4-FFF2-40B4-BE49-F238E27FC236}">
                <a16:creationId xmlns:a16="http://schemas.microsoft.com/office/drawing/2014/main" id="{1C479CA0-B8C8-2743-B81E-B01ECEDD84AE}"/>
              </a:ext>
            </a:extLst>
          </p:cNvPr>
          <p:cNvSpPr txBox="1"/>
          <p:nvPr/>
        </p:nvSpPr>
        <p:spPr>
          <a:xfrm>
            <a:off x="6524512" y="4360989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3’</a:t>
            </a: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02D10863-8968-FB4B-844B-7C43960398F1}"/>
              </a:ext>
            </a:extLst>
          </p:cNvPr>
          <p:cNvSpPr txBox="1"/>
          <p:nvPr/>
        </p:nvSpPr>
        <p:spPr>
          <a:xfrm rot="16200000">
            <a:off x="5442383" y="917469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202</a:t>
            </a:r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1D9415BA-617B-EA45-B109-5B5FA34D29CE}"/>
              </a:ext>
            </a:extLst>
          </p:cNvPr>
          <p:cNvSpPr txBox="1"/>
          <p:nvPr/>
        </p:nvSpPr>
        <p:spPr>
          <a:xfrm>
            <a:off x="5410716" y="490695"/>
            <a:ext cx="45409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dirty="0">
                <a:solidFill>
                  <a:srgbClr val="FF0000"/>
                </a:solidFill>
              </a:rPr>
              <a:t>*</a:t>
            </a:r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8A311927-7EAF-A04B-8185-9015F2B97687}"/>
              </a:ext>
            </a:extLst>
          </p:cNvPr>
          <p:cNvSpPr txBox="1"/>
          <p:nvPr/>
        </p:nvSpPr>
        <p:spPr>
          <a:xfrm>
            <a:off x="2661077" y="1839753"/>
            <a:ext cx="45409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dirty="0">
                <a:solidFill>
                  <a:srgbClr val="FF0000"/>
                </a:solidFill>
              </a:rPr>
              <a:t>*</a:t>
            </a: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D894C71A-B9A4-8741-A41F-EA23324C267A}"/>
              </a:ext>
            </a:extLst>
          </p:cNvPr>
          <p:cNvSpPr txBox="1"/>
          <p:nvPr/>
        </p:nvSpPr>
        <p:spPr>
          <a:xfrm>
            <a:off x="2276834" y="3206487"/>
            <a:ext cx="45409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dirty="0">
                <a:solidFill>
                  <a:srgbClr val="FF0000"/>
                </a:solidFill>
              </a:rPr>
              <a:t>*</a:t>
            </a:r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BBA5E791-635E-4443-A34C-1A3930B2B314}"/>
              </a:ext>
            </a:extLst>
          </p:cNvPr>
          <p:cNvSpPr txBox="1"/>
          <p:nvPr/>
        </p:nvSpPr>
        <p:spPr>
          <a:xfrm>
            <a:off x="6414928" y="4456830"/>
            <a:ext cx="45409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dirty="0">
                <a:solidFill>
                  <a:srgbClr val="FF0000"/>
                </a:solidFill>
              </a:rPr>
              <a:t>*</a:t>
            </a:r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1B99F7C8-32D6-C347-AE76-7DFD4D91CB18}"/>
              </a:ext>
            </a:extLst>
          </p:cNvPr>
          <p:cNvSpPr txBox="1"/>
          <p:nvPr/>
        </p:nvSpPr>
        <p:spPr>
          <a:xfrm>
            <a:off x="188259" y="1752651"/>
            <a:ext cx="140688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SpCas9 </a:t>
            </a:r>
          </a:p>
          <a:p>
            <a:pPr algn="ctr"/>
            <a:r>
              <a:rPr lang="en-US" sz="1400" dirty="0"/>
              <a:t>(- strand)</a:t>
            </a:r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2EDEE533-A066-D84C-BD6F-216789623CBF}"/>
              </a:ext>
            </a:extLst>
          </p:cNvPr>
          <p:cNvSpPr txBox="1"/>
          <p:nvPr/>
        </p:nvSpPr>
        <p:spPr>
          <a:xfrm>
            <a:off x="188259" y="3102835"/>
            <a:ext cx="140688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As Cas12a</a:t>
            </a:r>
          </a:p>
          <a:p>
            <a:pPr algn="ctr"/>
            <a:r>
              <a:rPr lang="en-US" sz="1400" dirty="0"/>
              <a:t>(+ strand)</a:t>
            </a:r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0547B526-AD22-9B44-A9E7-1F6C5B0B3A4D}"/>
              </a:ext>
            </a:extLst>
          </p:cNvPr>
          <p:cNvSpPr txBox="1"/>
          <p:nvPr/>
        </p:nvSpPr>
        <p:spPr>
          <a:xfrm>
            <a:off x="188259" y="4453019"/>
            <a:ext cx="140688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AsCas12a</a:t>
            </a:r>
          </a:p>
          <a:p>
            <a:pPr algn="ctr"/>
            <a:r>
              <a:rPr lang="en-US" sz="1400" dirty="0"/>
              <a:t>(- strand)</a:t>
            </a: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504CF1EF-4F7E-E248-AA03-D7E1C6455317}"/>
              </a:ext>
            </a:extLst>
          </p:cNvPr>
          <p:cNvSpPr txBox="1"/>
          <p:nvPr/>
        </p:nvSpPr>
        <p:spPr>
          <a:xfrm rot="16200000">
            <a:off x="5053310" y="917469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200</a:t>
            </a:r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74BF8778-72B6-2A4D-A6C9-550E58EDC1DF}"/>
              </a:ext>
            </a:extLst>
          </p:cNvPr>
          <p:cNvSpPr txBox="1"/>
          <p:nvPr/>
        </p:nvSpPr>
        <p:spPr>
          <a:xfrm rot="16200000">
            <a:off x="4827695" y="917469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199</a:t>
            </a:r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5E738A68-E32C-7A47-9D03-42D93BE90703}"/>
              </a:ext>
            </a:extLst>
          </p:cNvPr>
          <p:cNvSpPr txBox="1"/>
          <p:nvPr/>
        </p:nvSpPr>
        <p:spPr>
          <a:xfrm rot="16200000">
            <a:off x="1864774" y="917469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180</a:t>
            </a:r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97CC4EEE-E37E-CC4C-9E2A-37C22A90757A}"/>
              </a:ext>
            </a:extLst>
          </p:cNvPr>
          <p:cNvSpPr txBox="1"/>
          <p:nvPr/>
        </p:nvSpPr>
        <p:spPr>
          <a:xfrm rot="16200000">
            <a:off x="5486445" y="2273499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220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66D4D617-2866-F54B-98BC-0FCB408BF51E}"/>
              </a:ext>
            </a:extLst>
          </p:cNvPr>
          <p:cNvSpPr txBox="1"/>
          <p:nvPr/>
        </p:nvSpPr>
        <p:spPr>
          <a:xfrm rot="16200000">
            <a:off x="2299653" y="2273499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200</a:t>
            </a: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19E992D4-5BA9-F348-975B-DCE4B5B121F0}"/>
              </a:ext>
            </a:extLst>
          </p:cNvPr>
          <p:cNvSpPr txBox="1"/>
          <p:nvPr/>
        </p:nvSpPr>
        <p:spPr>
          <a:xfrm rot="16200000">
            <a:off x="2565202" y="2273499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201</a:t>
            </a: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8744CF5C-DAFB-8240-A57E-61604EAA5909}"/>
              </a:ext>
            </a:extLst>
          </p:cNvPr>
          <p:cNvSpPr txBox="1"/>
          <p:nvPr/>
        </p:nvSpPr>
        <p:spPr>
          <a:xfrm rot="16200000">
            <a:off x="1908836" y="2273499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198</a:t>
            </a: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C0424A2E-9103-B344-89AE-D2DBA41205B1}"/>
              </a:ext>
            </a:extLst>
          </p:cNvPr>
          <p:cNvSpPr txBox="1"/>
          <p:nvPr/>
        </p:nvSpPr>
        <p:spPr>
          <a:xfrm rot="16200000">
            <a:off x="6090918" y="3651358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226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A8E6A538-4EFA-7C4E-BF1C-CB9A72E1EE9B}"/>
              </a:ext>
            </a:extLst>
          </p:cNvPr>
          <p:cNvSpPr txBox="1"/>
          <p:nvPr/>
        </p:nvSpPr>
        <p:spPr>
          <a:xfrm rot="16200000">
            <a:off x="2440503" y="3651358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203</a:t>
            </a:r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21FD9104-067E-694A-B072-F3C9533D43DF}"/>
              </a:ext>
            </a:extLst>
          </p:cNvPr>
          <p:cNvSpPr txBox="1"/>
          <p:nvPr/>
        </p:nvSpPr>
        <p:spPr>
          <a:xfrm rot="16200000">
            <a:off x="2706052" y="3651358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204</a:t>
            </a:r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C3DFD342-6900-4A44-975D-19F5CCC37057}"/>
              </a:ext>
            </a:extLst>
          </p:cNvPr>
          <p:cNvSpPr txBox="1"/>
          <p:nvPr/>
        </p:nvSpPr>
        <p:spPr>
          <a:xfrm rot="16200000">
            <a:off x="1908837" y="3651358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200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B63C44A8-0BC0-DB44-95C1-36BC3FE7D022}"/>
              </a:ext>
            </a:extLst>
          </p:cNvPr>
          <p:cNvSpPr txBox="1"/>
          <p:nvPr/>
        </p:nvSpPr>
        <p:spPr>
          <a:xfrm rot="16200000">
            <a:off x="6083183" y="4906160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200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71B153CB-E281-6849-9923-0A4ED62A21D0}"/>
              </a:ext>
            </a:extLst>
          </p:cNvPr>
          <p:cNvSpPr txBox="1"/>
          <p:nvPr/>
        </p:nvSpPr>
        <p:spPr>
          <a:xfrm rot="16200000">
            <a:off x="1901102" y="4906160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174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296DA8E1-BB55-D54D-BEC3-A108D00E0EC1}"/>
              </a:ext>
            </a:extLst>
          </p:cNvPr>
          <p:cNvSpPr txBox="1"/>
          <p:nvPr/>
        </p:nvSpPr>
        <p:spPr>
          <a:xfrm rot="16200000">
            <a:off x="5524096" y="4906160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197</a:t>
            </a:r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5A1F011C-9E51-B14D-943E-821B23F005A4}"/>
              </a:ext>
            </a:extLst>
          </p:cNvPr>
          <p:cNvSpPr txBox="1"/>
          <p:nvPr/>
        </p:nvSpPr>
        <p:spPr>
          <a:xfrm rot="16200000">
            <a:off x="5293458" y="4906160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196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4BEC3D96-4580-F74B-A4C6-A7E369771734}"/>
              </a:ext>
            </a:extLst>
          </p:cNvPr>
          <p:cNvGrpSpPr/>
          <p:nvPr/>
        </p:nvGrpSpPr>
        <p:grpSpPr>
          <a:xfrm>
            <a:off x="7917952" y="2275871"/>
            <a:ext cx="1769231" cy="1312592"/>
            <a:chOff x="5602285" y="5803899"/>
            <a:chExt cx="1769231" cy="1312592"/>
          </a:xfrm>
        </p:grpSpPr>
        <p:sp>
          <p:nvSpPr>
            <p:cNvPr id="98" name="Rounded Rectangle 97">
              <a:extLst>
                <a:ext uri="{FF2B5EF4-FFF2-40B4-BE49-F238E27FC236}">
                  <a16:creationId xmlns:a16="http://schemas.microsoft.com/office/drawing/2014/main" id="{1692ED50-4B61-8141-8056-1F4876383F66}"/>
                </a:ext>
              </a:extLst>
            </p:cNvPr>
            <p:cNvSpPr/>
            <p:nvPr/>
          </p:nvSpPr>
          <p:spPr>
            <a:xfrm>
              <a:off x="5660601" y="5803899"/>
              <a:ext cx="280351" cy="323386"/>
            </a:xfrm>
            <a:prstGeom prst="roundRect">
              <a:avLst/>
            </a:prstGeom>
            <a:solidFill>
              <a:schemeClr val="bg2"/>
            </a:solidFill>
            <a:ln>
              <a:solidFill>
                <a:schemeClr val="bg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Rounded Rectangle 98">
              <a:extLst>
                <a:ext uri="{FF2B5EF4-FFF2-40B4-BE49-F238E27FC236}">
                  <a16:creationId xmlns:a16="http://schemas.microsoft.com/office/drawing/2014/main" id="{6850D2BD-F1D1-814B-8A81-07801984C51C}"/>
                </a:ext>
              </a:extLst>
            </p:cNvPr>
            <p:cNvSpPr/>
            <p:nvPr/>
          </p:nvSpPr>
          <p:spPr>
            <a:xfrm>
              <a:off x="5660601" y="6239107"/>
              <a:ext cx="280350" cy="323386"/>
            </a:xfrm>
            <a:prstGeom prst="roundRect">
              <a:avLst/>
            </a:prstGeom>
            <a:solidFill>
              <a:schemeClr val="accent2">
                <a:lumMod val="60000"/>
                <a:lumOff val="40000"/>
              </a:schemeClr>
            </a:solidFill>
            <a:ln>
              <a:solidFill>
                <a:schemeClr val="accent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TextBox 99">
              <a:extLst>
                <a:ext uri="{FF2B5EF4-FFF2-40B4-BE49-F238E27FC236}">
                  <a16:creationId xmlns:a16="http://schemas.microsoft.com/office/drawing/2014/main" id="{F65B0CA6-57A4-5C47-BE75-5B4A015638D1}"/>
                </a:ext>
              </a:extLst>
            </p:cNvPr>
            <p:cNvSpPr txBox="1"/>
            <p:nvPr/>
          </p:nvSpPr>
          <p:spPr>
            <a:xfrm>
              <a:off x="5964627" y="6249155"/>
              <a:ext cx="1406889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/>
                <a:t>PAM sequence</a:t>
              </a:r>
            </a:p>
          </p:txBody>
        </p:sp>
        <p:sp>
          <p:nvSpPr>
            <p:cNvPr id="101" name="TextBox 100">
              <a:extLst>
                <a:ext uri="{FF2B5EF4-FFF2-40B4-BE49-F238E27FC236}">
                  <a16:creationId xmlns:a16="http://schemas.microsoft.com/office/drawing/2014/main" id="{BD136B21-73FB-4B47-A91F-B0B7AA8E0965}"/>
                </a:ext>
              </a:extLst>
            </p:cNvPr>
            <p:cNvSpPr txBox="1"/>
            <p:nvPr/>
          </p:nvSpPr>
          <p:spPr>
            <a:xfrm>
              <a:off x="5964627" y="5803899"/>
              <a:ext cx="1406889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/>
                <a:t>Spacer sequence</a:t>
              </a:r>
            </a:p>
          </p:txBody>
        </p:sp>
        <p:sp>
          <p:nvSpPr>
            <p:cNvPr id="103" name="TextBox 102">
              <a:extLst>
                <a:ext uri="{FF2B5EF4-FFF2-40B4-BE49-F238E27FC236}">
                  <a16:creationId xmlns:a16="http://schemas.microsoft.com/office/drawing/2014/main" id="{9F3B4404-2997-1244-8FCE-C33276E95DD4}"/>
                </a:ext>
              </a:extLst>
            </p:cNvPr>
            <p:cNvSpPr txBox="1"/>
            <p:nvPr/>
          </p:nvSpPr>
          <p:spPr>
            <a:xfrm>
              <a:off x="5602285" y="6562493"/>
              <a:ext cx="396982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000" dirty="0">
                  <a:solidFill>
                    <a:srgbClr val="FF0000"/>
                  </a:solidFill>
                </a:rPr>
                <a:t>*</a:t>
              </a:r>
            </a:p>
          </p:txBody>
        </p:sp>
        <p:sp>
          <p:nvSpPr>
            <p:cNvPr id="104" name="TextBox 103">
              <a:extLst>
                <a:ext uri="{FF2B5EF4-FFF2-40B4-BE49-F238E27FC236}">
                  <a16:creationId xmlns:a16="http://schemas.microsoft.com/office/drawing/2014/main" id="{A7C460B2-BDAB-9A45-879F-EE8ED516EF13}"/>
                </a:ext>
              </a:extLst>
            </p:cNvPr>
            <p:cNvSpPr txBox="1"/>
            <p:nvPr/>
          </p:nvSpPr>
          <p:spPr>
            <a:xfrm>
              <a:off x="5964627" y="6627642"/>
              <a:ext cx="1406889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/>
                <a:t>PAM site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3183182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20" name="Straight Connector 119">
            <a:extLst>
              <a:ext uri="{FF2B5EF4-FFF2-40B4-BE49-F238E27FC236}">
                <a16:creationId xmlns:a16="http://schemas.microsoft.com/office/drawing/2014/main" id="{6116BB45-1882-3B4F-9055-D149143FDD89}"/>
              </a:ext>
            </a:extLst>
          </p:cNvPr>
          <p:cNvCxnSpPr>
            <a:cxnSpLocks/>
          </p:cNvCxnSpPr>
          <p:nvPr/>
        </p:nvCxnSpPr>
        <p:spPr>
          <a:xfrm>
            <a:off x="2051824" y="7926872"/>
            <a:ext cx="5486400" cy="0"/>
          </a:xfrm>
          <a:prstGeom prst="line">
            <a:avLst/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F7812D44-D537-CD49-957A-3B7C2534C7CC}"/>
              </a:ext>
            </a:extLst>
          </p:cNvPr>
          <p:cNvCxnSpPr>
            <a:cxnSpLocks/>
          </p:cNvCxnSpPr>
          <p:nvPr/>
        </p:nvCxnSpPr>
        <p:spPr>
          <a:xfrm>
            <a:off x="2459461" y="1759399"/>
            <a:ext cx="5486400" cy="0"/>
          </a:xfrm>
          <a:prstGeom prst="line">
            <a:avLst/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TextBox 60">
            <a:extLst>
              <a:ext uri="{FF2B5EF4-FFF2-40B4-BE49-F238E27FC236}">
                <a16:creationId xmlns:a16="http://schemas.microsoft.com/office/drawing/2014/main" id="{41336061-223A-A546-AAEC-C832A863ED85}"/>
              </a:ext>
            </a:extLst>
          </p:cNvPr>
          <p:cNvSpPr txBox="1"/>
          <p:nvPr/>
        </p:nvSpPr>
        <p:spPr>
          <a:xfrm>
            <a:off x="344101" y="8788595"/>
            <a:ext cx="140688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AsCas12a</a:t>
            </a:r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A80F72AC-CE62-CE46-A7F0-C297BB05B547}"/>
              </a:ext>
            </a:extLst>
          </p:cNvPr>
          <p:cNvSpPr txBox="1"/>
          <p:nvPr/>
        </p:nvSpPr>
        <p:spPr>
          <a:xfrm>
            <a:off x="913394" y="2652806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SpCas9</a:t>
            </a:r>
          </a:p>
        </p:txBody>
      </p:sp>
      <p:sp>
        <p:nvSpPr>
          <p:cNvPr id="2" name="Rounded Rectangle 1">
            <a:extLst>
              <a:ext uri="{FF2B5EF4-FFF2-40B4-BE49-F238E27FC236}">
                <a16:creationId xmlns:a16="http://schemas.microsoft.com/office/drawing/2014/main" id="{27DECC46-6831-9048-8DFA-BAD3E777CC2E}"/>
              </a:ext>
            </a:extLst>
          </p:cNvPr>
          <p:cNvSpPr/>
          <p:nvPr/>
        </p:nvSpPr>
        <p:spPr>
          <a:xfrm>
            <a:off x="3122031" y="1592131"/>
            <a:ext cx="3173451" cy="323386"/>
          </a:xfrm>
          <a:prstGeom prst="roundRect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Rounded Rectangle 109">
            <a:extLst>
              <a:ext uri="{FF2B5EF4-FFF2-40B4-BE49-F238E27FC236}">
                <a16:creationId xmlns:a16="http://schemas.microsoft.com/office/drawing/2014/main" id="{7BC7C000-34D8-4645-9648-8FCFC89AD3D0}"/>
              </a:ext>
            </a:extLst>
          </p:cNvPr>
          <p:cNvSpPr/>
          <p:nvPr/>
        </p:nvSpPr>
        <p:spPr>
          <a:xfrm>
            <a:off x="6290668" y="1592131"/>
            <a:ext cx="602166" cy="323386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1" name="Rounded Rectangle 110">
            <a:extLst>
              <a:ext uri="{FF2B5EF4-FFF2-40B4-BE49-F238E27FC236}">
                <a16:creationId xmlns:a16="http://schemas.microsoft.com/office/drawing/2014/main" id="{F34731E3-A18B-644F-96D0-220213FDEBF9}"/>
              </a:ext>
            </a:extLst>
          </p:cNvPr>
          <p:cNvSpPr/>
          <p:nvPr/>
        </p:nvSpPr>
        <p:spPr>
          <a:xfrm>
            <a:off x="3472678" y="7765248"/>
            <a:ext cx="3630651" cy="323386"/>
          </a:xfrm>
          <a:prstGeom prst="roundRect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2" name="Rounded Rectangle 111">
            <a:extLst>
              <a:ext uri="{FF2B5EF4-FFF2-40B4-BE49-F238E27FC236}">
                <a16:creationId xmlns:a16="http://schemas.microsoft.com/office/drawing/2014/main" id="{110A0A8E-ABF1-FB46-8B2D-EA86A02344F4}"/>
              </a:ext>
            </a:extLst>
          </p:cNvPr>
          <p:cNvSpPr/>
          <p:nvPr/>
        </p:nvSpPr>
        <p:spPr>
          <a:xfrm>
            <a:off x="2719207" y="7765248"/>
            <a:ext cx="758283" cy="323386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ight Brace 2">
            <a:extLst>
              <a:ext uri="{FF2B5EF4-FFF2-40B4-BE49-F238E27FC236}">
                <a16:creationId xmlns:a16="http://schemas.microsoft.com/office/drawing/2014/main" id="{93C7ED0D-EBB2-AB42-AB89-60FA3A0EE9F0}"/>
              </a:ext>
            </a:extLst>
          </p:cNvPr>
          <p:cNvSpPr/>
          <p:nvPr/>
        </p:nvSpPr>
        <p:spPr>
          <a:xfrm rot="16200000">
            <a:off x="4562383" y="-204060"/>
            <a:ext cx="323165" cy="3173450"/>
          </a:xfrm>
          <a:prstGeom prst="rightBrace">
            <a:avLst>
              <a:gd name="adj1" fmla="val 8333"/>
              <a:gd name="adj2" fmla="val 49649"/>
            </a:avLst>
          </a:prstGeom>
          <a:ln w="12700"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3" name="TextBox 112">
            <a:extLst>
              <a:ext uri="{FF2B5EF4-FFF2-40B4-BE49-F238E27FC236}">
                <a16:creationId xmlns:a16="http://schemas.microsoft.com/office/drawing/2014/main" id="{F1E53D40-B35F-9144-8106-D837E005C879}"/>
              </a:ext>
            </a:extLst>
          </p:cNvPr>
          <p:cNvSpPr txBox="1"/>
          <p:nvPr/>
        </p:nvSpPr>
        <p:spPr>
          <a:xfrm>
            <a:off x="3218673" y="955451"/>
            <a:ext cx="317345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err="1">
                <a:latin typeface="Courier" pitchFamily="2" charset="0"/>
              </a:rPr>
              <a:t>getSpacerRanges</a:t>
            </a:r>
            <a:r>
              <a:rPr lang="en-US" sz="1200" dirty="0">
                <a:latin typeface="Courier" pitchFamily="2" charset="0"/>
              </a:rPr>
              <a:t>()</a:t>
            </a:r>
          </a:p>
        </p:txBody>
      </p:sp>
      <p:sp>
        <p:nvSpPr>
          <p:cNvPr id="114" name="Right Brace 113">
            <a:extLst>
              <a:ext uri="{FF2B5EF4-FFF2-40B4-BE49-F238E27FC236}">
                <a16:creationId xmlns:a16="http://schemas.microsoft.com/office/drawing/2014/main" id="{7E7484B6-76A2-8649-A033-E8B84AF80246}"/>
              </a:ext>
            </a:extLst>
          </p:cNvPr>
          <p:cNvSpPr/>
          <p:nvPr/>
        </p:nvSpPr>
        <p:spPr>
          <a:xfrm rot="16200000">
            <a:off x="6449675" y="1078198"/>
            <a:ext cx="323165" cy="602166"/>
          </a:xfrm>
          <a:prstGeom prst="rightBrace">
            <a:avLst>
              <a:gd name="adj1" fmla="val 8333"/>
              <a:gd name="adj2" fmla="val 49649"/>
            </a:avLst>
          </a:prstGeom>
          <a:ln w="12700"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5" name="TextBox 114">
            <a:extLst>
              <a:ext uri="{FF2B5EF4-FFF2-40B4-BE49-F238E27FC236}">
                <a16:creationId xmlns:a16="http://schemas.microsoft.com/office/drawing/2014/main" id="{DBA07CF1-7A91-B846-B697-080EA2F811EF}"/>
              </a:ext>
            </a:extLst>
          </p:cNvPr>
          <p:cNvSpPr txBox="1"/>
          <p:nvPr/>
        </p:nvSpPr>
        <p:spPr>
          <a:xfrm>
            <a:off x="5072861" y="950651"/>
            <a:ext cx="317345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err="1">
                <a:latin typeface="Courier" pitchFamily="2" charset="0"/>
              </a:rPr>
              <a:t>getPamRanges</a:t>
            </a:r>
            <a:r>
              <a:rPr lang="en-US" sz="1200" dirty="0">
                <a:latin typeface="Courier" pitchFamily="2" charset="0"/>
              </a:rPr>
              <a:t>()</a:t>
            </a:r>
          </a:p>
        </p:txBody>
      </p:sp>
      <p:sp>
        <p:nvSpPr>
          <p:cNvPr id="116" name="Right Brace 115">
            <a:extLst>
              <a:ext uri="{FF2B5EF4-FFF2-40B4-BE49-F238E27FC236}">
                <a16:creationId xmlns:a16="http://schemas.microsoft.com/office/drawing/2014/main" id="{4EFD32C9-58A3-F242-A528-832802440CC4}"/>
              </a:ext>
            </a:extLst>
          </p:cNvPr>
          <p:cNvSpPr/>
          <p:nvPr/>
        </p:nvSpPr>
        <p:spPr>
          <a:xfrm rot="5400000">
            <a:off x="4859294" y="281565"/>
            <a:ext cx="323385" cy="3797913"/>
          </a:xfrm>
          <a:prstGeom prst="rightBrace">
            <a:avLst>
              <a:gd name="adj1" fmla="val 8333"/>
              <a:gd name="adj2" fmla="val 49649"/>
            </a:avLst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7" name="TextBox 116">
            <a:extLst>
              <a:ext uri="{FF2B5EF4-FFF2-40B4-BE49-F238E27FC236}">
                <a16:creationId xmlns:a16="http://schemas.microsoft.com/office/drawing/2014/main" id="{6CB2F34A-B1B3-A741-B78A-0F758AEAF1E2}"/>
              </a:ext>
            </a:extLst>
          </p:cNvPr>
          <p:cNvSpPr txBox="1"/>
          <p:nvPr/>
        </p:nvSpPr>
        <p:spPr>
          <a:xfrm>
            <a:off x="3519507" y="2332605"/>
            <a:ext cx="317345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err="1">
                <a:latin typeface="Courier" pitchFamily="2" charset="0"/>
              </a:rPr>
              <a:t>getProtospacerRanges</a:t>
            </a:r>
            <a:r>
              <a:rPr lang="en-US" sz="1200" dirty="0">
                <a:latin typeface="Courier" pitchFamily="2" charset="0"/>
              </a:rPr>
              <a:t>()</a:t>
            </a:r>
          </a:p>
        </p:txBody>
      </p:sp>
      <p:sp>
        <p:nvSpPr>
          <p:cNvPr id="118" name="Rounded Rectangle 117">
            <a:extLst>
              <a:ext uri="{FF2B5EF4-FFF2-40B4-BE49-F238E27FC236}">
                <a16:creationId xmlns:a16="http://schemas.microsoft.com/office/drawing/2014/main" id="{25ADEFA1-3336-7D45-AFC4-0B8808828321}"/>
              </a:ext>
            </a:extLst>
          </p:cNvPr>
          <p:cNvSpPr/>
          <p:nvPr/>
        </p:nvSpPr>
        <p:spPr>
          <a:xfrm>
            <a:off x="6290666" y="1592126"/>
            <a:ext cx="193288" cy="323386"/>
          </a:xfrm>
          <a:prstGeom prst="round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12AB158C-0BCC-D949-95FA-3FAE7D45F7AC}"/>
              </a:ext>
            </a:extLst>
          </p:cNvPr>
          <p:cNvSpPr/>
          <p:nvPr/>
        </p:nvSpPr>
        <p:spPr>
          <a:xfrm>
            <a:off x="2719205" y="7764360"/>
            <a:ext cx="193288" cy="323386"/>
          </a:xfrm>
          <a:prstGeom prst="round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21" name="Straight Connector 120">
            <a:extLst>
              <a:ext uri="{FF2B5EF4-FFF2-40B4-BE49-F238E27FC236}">
                <a16:creationId xmlns:a16="http://schemas.microsoft.com/office/drawing/2014/main" id="{E1BBEB46-4B4A-514E-A42F-200A35C81AF1}"/>
              </a:ext>
            </a:extLst>
          </p:cNvPr>
          <p:cNvCxnSpPr>
            <a:cxnSpLocks/>
          </p:cNvCxnSpPr>
          <p:nvPr/>
        </p:nvCxnSpPr>
        <p:spPr>
          <a:xfrm>
            <a:off x="2459483" y="3977021"/>
            <a:ext cx="5486400" cy="0"/>
          </a:xfrm>
          <a:prstGeom prst="line">
            <a:avLst/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" name="Rounded Rectangle 122">
            <a:extLst>
              <a:ext uri="{FF2B5EF4-FFF2-40B4-BE49-F238E27FC236}">
                <a16:creationId xmlns:a16="http://schemas.microsoft.com/office/drawing/2014/main" id="{52DF1198-5ED8-FA49-9D33-8256B70918CA}"/>
              </a:ext>
            </a:extLst>
          </p:cNvPr>
          <p:cNvSpPr/>
          <p:nvPr/>
        </p:nvSpPr>
        <p:spPr>
          <a:xfrm>
            <a:off x="3741400" y="3811019"/>
            <a:ext cx="3173451" cy="323386"/>
          </a:xfrm>
          <a:prstGeom prst="roundRect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4" name="Rounded Rectangle 123">
            <a:extLst>
              <a:ext uri="{FF2B5EF4-FFF2-40B4-BE49-F238E27FC236}">
                <a16:creationId xmlns:a16="http://schemas.microsoft.com/office/drawing/2014/main" id="{81ACBA5D-FD22-CC4C-9433-F75D62FD57BE}"/>
              </a:ext>
            </a:extLst>
          </p:cNvPr>
          <p:cNvSpPr/>
          <p:nvPr/>
        </p:nvSpPr>
        <p:spPr>
          <a:xfrm>
            <a:off x="3143600" y="3811997"/>
            <a:ext cx="602166" cy="323386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1" name="Rounded Rectangle 130">
            <a:extLst>
              <a:ext uri="{FF2B5EF4-FFF2-40B4-BE49-F238E27FC236}">
                <a16:creationId xmlns:a16="http://schemas.microsoft.com/office/drawing/2014/main" id="{59D7CAC0-F077-424E-B5BE-F8EEC39A6B76}"/>
              </a:ext>
            </a:extLst>
          </p:cNvPr>
          <p:cNvSpPr/>
          <p:nvPr/>
        </p:nvSpPr>
        <p:spPr>
          <a:xfrm>
            <a:off x="3545242" y="3813943"/>
            <a:ext cx="193288" cy="323386"/>
          </a:xfrm>
          <a:prstGeom prst="round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2" name="Right Brace 131">
            <a:extLst>
              <a:ext uri="{FF2B5EF4-FFF2-40B4-BE49-F238E27FC236}">
                <a16:creationId xmlns:a16="http://schemas.microsoft.com/office/drawing/2014/main" id="{1E8E7311-F633-9D40-B941-09317E3BF1C6}"/>
              </a:ext>
            </a:extLst>
          </p:cNvPr>
          <p:cNvSpPr/>
          <p:nvPr/>
        </p:nvSpPr>
        <p:spPr>
          <a:xfrm rot="16200000">
            <a:off x="5169586" y="1997109"/>
            <a:ext cx="323165" cy="3173450"/>
          </a:xfrm>
          <a:prstGeom prst="rightBrace">
            <a:avLst>
              <a:gd name="adj1" fmla="val 8333"/>
              <a:gd name="adj2" fmla="val 49649"/>
            </a:avLst>
          </a:prstGeom>
          <a:ln w="12700"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3" name="TextBox 132">
            <a:extLst>
              <a:ext uri="{FF2B5EF4-FFF2-40B4-BE49-F238E27FC236}">
                <a16:creationId xmlns:a16="http://schemas.microsoft.com/office/drawing/2014/main" id="{9A6055CD-A5B1-6740-B013-CC0956E806A5}"/>
              </a:ext>
            </a:extLst>
          </p:cNvPr>
          <p:cNvSpPr txBox="1"/>
          <p:nvPr/>
        </p:nvSpPr>
        <p:spPr>
          <a:xfrm>
            <a:off x="3825876" y="3156620"/>
            <a:ext cx="317345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err="1">
                <a:latin typeface="Courier" pitchFamily="2" charset="0"/>
              </a:rPr>
              <a:t>getSpacerRanges</a:t>
            </a:r>
            <a:r>
              <a:rPr lang="en-US" sz="1200" dirty="0">
                <a:latin typeface="Courier" pitchFamily="2" charset="0"/>
              </a:rPr>
              <a:t>()</a:t>
            </a:r>
          </a:p>
        </p:txBody>
      </p:sp>
      <p:sp>
        <p:nvSpPr>
          <p:cNvPr id="134" name="Right Brace 133">
            <a:extLst>
              <a:ext uri="{FF2B5EF4-FFF2-40B4-BE49-F238E27FC236}">
                <a16:creationId xmlns:a16="http://schemas.microsoft.com/office/drawing/2014/main" id="{F51A0302-EB6F-374C-AA50-44C0E6871643}"/>
              </a:ext>
            </a:extLst>
          </p:cNvPr>
          <p:cNvSpPr/>
          <p:nvPr/>
        </p:nvSpPr>
        <p:spPr>
          <a:xfrm rot="16200000">
            <a:off x="3271041" y="3280800"/>
            <a:ext cx="323165" cy="602166"/>
          </a:xfrm>
          <a:prstGeom prst="rightBrace">
            <a:avLst>
              <a:gd name="adj1" fmla="val 8333"/>
              <a:gd name="adj2" fmla="val 49649"/>
            </a:avLst>
          </a:prstGeom>
          <a:ln w="12700"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5" name="TextBox 134">
            <a:extLst>
              <a:ext uri="{FF2B5EF4-FFF2-40B4-BE49-F238E27FC236}">
                <a16:creationId xmlns:a16="http://schemas.microsoft.com/office/drawing/2014/main" id="{922B1653-7293-3944-AC94-ED1ABB58ED46}"/>
              </a:ext>
            </a:extLst>
          </p:cNvPr>
          <p:cNvSpPr txBox="1"/>
          <p:nvPr/>
        </p:nvSpPr>
        <p:spPr>
          <a:xfrm>
            <a:off x="1866795" y="3153253"/>
            <a:ext cx="317345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err="1">
                <a:latin typeface="Courier" pitchFamily="2" charset="0"/>
              </a:rPr>
              <a:t>getPamRanges</a:t>
            </a:r>
            <a:r>
              <a:rPr lang="en-US" sz="1200" dirty="0">
                <a:latin typeface="Courier" pitchFamily="2" charset="0"/>
              </a:rPr>
              <a:t>()</a:t>
            </a:r>
          </a:p>
        </p:txBody>
      </p:sp>
      <p:sp>
        <p:nvSpPr>
          <p:cNvPr id="138" name="Right Brace 137">
            <a:extLst>
              <a:ext uri="{FF2B5EF4-FFF2-40B4-BE49-F238E27FC236}">
                <a16:creationId xmlns:a16="http://schemas.microsoft.com/office/drawing/2014/main" id="{6AED2CD9-F7EC-6244-BEF7-F2EF39607505}"/>
              </a:ext>
            </a:extLst>
          </p:cNvPr>
          <p:cNvSpPr/>
          <p:nvPr/>
        </p:nvSpPr>
        <p:spPr>
          <a:xfrm rot="5400000">
            <a:off x="4859294" y="2508795"/>
            <a:ext cx="323385" cy="3797913"/>
          </a:xfrm>
          <a:prstGeom prst="rightBrace">
            <a:avLst>
              <a:gd name="adj1" fmla="val 8333"/>
              <a:gd name="adj2" fmla="val 49649"/>
            </a:avLst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9" name="TextBox 138">
            <a:extLst>
              <a:ext uri="{FF2B5EF4-FFF2-40B4-BE49-F238E27FC236}">
                <a16:creationId xmlns:a16="http://schemas.microsoft.com/office/drawing/2014/main" id="{A5F96625-F7AE-0B43-9783-369A7158C65B}"/>
              </a:ext>
            </a:extLst>
          </p:cNvPr>
          <p:cNvSpPr txBox="1"/>
          <p:nvPr/>
        </p:nvSpPr>
        <p:spPr>
          <a:xfrm>
            <a:off x="3519507" y="4559835"/>
            <a:ext cx="317345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err="1">
                <a:latin typeface="Courier" pitchFamily="2" charset="0"/>
              </a:rPr>
              <a:t>getProtospacerRanges</a:t>
            </a:r>
            <a:r>
              <a:rPr lang="en-US" sz="1200" dirty="0">
                <a:latin typeface="Courier" pitchFamily="2" charset="0"/>
              </a:rPr>
              <a:t>()</a:t>
            </a:r>
          </a:p>
        </p:txBody>
      </p:sp>
      <p:cxnSp>
        <p:nvCxnSpPr>
          <p:cNvPr id="140" name="Straight Connector 139">
            <a:extLst>
              <a:ext uri="{FF2B5EF4-FFF2-40B4-BE49-F238E27FC236}">
                <a16:creationId xmlns:a16="http://schemas.microsoft.com/office/drawing/2014/main" id="{05ADE0C7-6F4B-3049-888B-C7AC1150CA6B}"/>
              </a:ext>
            </a:extLst>
          </p:cNvPr>
          <p:cNvCxnSpPr>
            <a:cxnSpLocks/>
          </p:cNvCxnSpPr>
          <p:nvPr/>
        </p:nvCxnSpPr>
        <p:spPr>
          <a:xfrm>
            <a:off x="2051824" y="10104605"/>
            <a:ext cx="5486400" cy="0"/>
          </a:xfrm>
          <a:prstGeom prst="line">
            <a:avLst/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1" name="Rounded Rectangle 140">
            <a:extLst>
              <a:ext uri="{FF2B5EF4-FFF2-40B4-BE49-F238E27FC236}">
                <a16:creationId xmlns:a16="http://schemas.microsoft.com/office/drawing/2014/main" id="{7B49DE9C-F838-4D45-AA10-8F322F0135EE}"/>
              </a:ext>
            </a:extLst>
          </p:cNvPr>
          <p:cNvSpPr/>
          <p:nvPr/>
        </p:nvSpPr>
        <p:spPr>
          <a:xfrm>
            <a:off x="2719205" y="9942912"/>
            <a:ext cx="3630651" cy="323386"/>
          </a:xfrm>
          <a:prstGeom prst="roundRect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2" name="Rounded Rectangle 141">
            <a:extLst>
              <a:ext uri="{FF2B5EF4-FFF2-40B4-BE49-F238E27FC236}">
                <a16:creationId xmlns:a16="http://schemas.microsoft.com/office/drawing/2014/main" id="{53C1766E-6C5F-7045-A4AD-57A5F0096567}"/>
              </a:ext>
            </a:extLst>
          </p:cNvPr>
          <p:cNvSpPr/>
          <p:nvPr/>
        </p:nvSpPr>
        <p:spPr>
          <a:xfrm>
            <a:off x="6349856" y="9942912"/>
            <a:ext cx="758283" cy="323386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3" name="Rounded Rectangle 142">
            <a:extLst>
              <a:ext uri="{FF2B5EF4-FFF2-40B4-BE49-F238E27FC236}">
                <a16:creationId xmlns:a16="http://schemas.microsoft.com/office/drawing/2014/main" id="{F5727FD4-8C36-DD4A-836A-E77252BA760E}"/>
              </a:ext>
            </a:extLst>
          </p:cNvPr>
          <p:cNvSpPr/>
          <p:nvPr/>
        </p:nvSpPr>
        <p:spPr>
          <a:xfrm>
            <a:off x="6914851" y="9945002"/>
            <a:ext cx="193288" cy="323386"/>
          </a:xfrm>
          <a:prstGeom prst="round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5" name="TextBox 144">
            <a:extLst>
              <a:ext uri="{FF2B5EF4-FFF2-40B4-BE49-F238E27FC236}">
                <a16:creationId xmlns:a16="http://schemas.microsoft.com/office/drawing/2014/main" id="{D5EA71DB-C620-3E47-924E-E4E57F7C785A}"/>
              </a:ext>
            </a:extLst>
          </p:cNvPr>
          <p:cNvSpPr txBox="1"/>
          <p:nvPr/>
        </p:nvSpPr>
        <p:spPr>
          <a:xfrm>
            <a:off x="6269204" y="1609146"/>
            <a:ext cx="23621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N</a:t>
            </a:r>
          </a:p>
        </p:txBody>
      </p:sp>
      <p:sp>
        <p:nvSpPr>
          <p:cNvPr id="146" name="TextBox 145">
            <a:extLst>
              <a:ext uri="{FF2B5EF4-FFF2-40B4-BE49-F238E27FC236}">
                <a16:creationId xmlns:a16="http://schemas.microsoft.com/office/drawing/2014/main" id="{1ABB6052-8D05-1446-8731-402D01DDFF6F}"/>
              </a:ext>
            </a:extLst>
          </p:cNvPr>
          <p:cNvSpPr txBox="1"/>
          <p:nvPr/>
        </p:nvSpPr>
        <p:spPr>
          <a:xfrm>
            <a:off x="6467135" y="1609146"/>
            <a:ext cx="23621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G</a:t>
            </a:r>
          </a:p>
        </p:txBody>
      </p:sp>
      <p:sp>
        <p:nvSpPr>
          <p:cNvPr id="147" name="TextBox 146">
            <a:extLst>
              <a:ext uri="{FF2B5EF4-FFF2-40B4-BE49-F238E27FC236}">
                <a16:creationId xmlns:a16="http://schemas.microsoft.com/office/drawing/2014/main" id="{60D540E1-734C-6A42-B53E-5494A82A990F}"/>
              </a:ext>
            </a:extLst>
          </p:cNvPr>
          <p:cNvSpPr txBox="1"/>
          <p:nvPr/>
        </p:nvSpPr>
        <p:spPr>
          <a:xfrm>
            <a:off x="6647705" y="1609146"/>
            <a:ext cx="23621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G</a:t>
            </a:r>
          </a:p>
        </p:txBody>
      </p:sp>
      <p:sp>
        <p:nvSpPr>
          <p:cNvPr id="148" name="TextBox 147">
            <a:extLst>
              <a:ext uri="{FF2B5EF4-FFF2-40B4-BE49-F238E27FC236}">
                <a16:creationId xmlns:a16="http://schemas.microsoft.com/office/drawing/2014/main" id="{E93EC1E4-A68A-2B42-AF66-24E80A50C3F4}"/>
              </a:ext>
            </a:extLst>
          </p:cNvPr>
          <p:cNvSpPr txBox="1"/>
          <p:nvPr/>
        </p:nvSpPr>
        <p:spPr>
          <a:xfrm>
            <a:off x="2693758" y="7779969"/>
            <a:ext cx="23621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T</a:t>
            </a:r>
          </a:p>
        </p:txBody>
      </p:sp>
      <p:sp>
        <p:nvSpPr>
          <p:cNvPr id="149" name="TextBox 148">
            <a:extLst>
              <a:ext uri="{FF2B5EF4-FFF2-40B4-BE49-F238E27FC236}">
                <a16:creationId xmlns:a16="http://schemas.microsoft.com/office/drawing/2014/main" id="{342C5A8F-2C6A-094E-9C4D-F441C82CFFB1}"/>
              </a:ext>
            </a:extLst>
          </p:cNvPr>
          <p:cNvSpPr txBox="1"/>
          <p:nvPr/>
        </p:nvSpPr>
        <p:spPr>
          <a:xfrm>
            <a:off x="2887467" y="7779969"/>
            <a:ext cx="23621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T</a:t>
            </a:r>
          </a:p>
        </p:txBody>
      </p:sp>
      <p:sp>
        <p:nvSpPr>
          <p:cNvPr id="150" name="TextBox 149">
            <a:extLst>
              <a:ext uri="{FF2B5EF4-FFF2-40B4-BE49-F238E27FC236}">
                <a16:creationId xmlns:a16="http://schemas.microsoft.com/office/drawing/2014/main" id="{F5A9D32C-2089-3B48-9FA7-0EF4E95876F9}"/>
              </a:ext>
            </a:extLst>
          </p:cNvPr>
          <p:cNvSpPr txBox="1"/>
          <p:nvPr/>
        </p:nvSpPr>
        <p:spPr>
          <a:xfrm>
            <a:off x="3066472" y="7779969"/>
            <a:ext cx="23621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T</a:t>
            </a:r>
          </a:p>
        </p:txBody>
      </p:sp>
      <p:sp>
        <p:nvSpPr>
          <p:cNvPr id="151" name="TextBox 150">
            <a:extLst>
              <a:ext uri="{FF2B5EF4-FFF2-40B4-BE49-F238E27FC236}">
                <a16:creationId xmlns:a16="http://schemas.microsoft.com/office/drawing/2014/main" id="{16C5328F-DD12-E641-A17B-3BBB4C8E0201}"/>
              </a:ext>
            </a:extLst>
          </p:cNvPr>
          <p:cNvSpPr txBox="1"/>
          <p:nvPr/>
        </p:nvSpPr>
        <p:spPr>
          <a:xfrm>
            <a:off x="3252286" y="7779969"/>
            <a:ext cx="23621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V</a:t>
            </a:r>
          </a:p>
        </p:txBody>
      </p:sp>
      <p:sp>
        <p:nvSpPr>
          <p:cNvPr id="152" name="TextBox 151">
            <a:extLst>
              <a:ext uri="{FF2B5EF4-FFF2-40B4-BE49-F238E27FC236}">
                <a16:creationId xmlns:a16="http://schemas.microsoft.com/office/drawing/2014/main" id="{1505A6F7-1FBF-0443-ACE6-9E0F0731C866}"/>
              </a:ext>
            </a:extLst>
          </p:cNvPr>
          <p:cNvSpPr txBox="1"/>
          <p:nvPr/>
        </p:nvSpPr>
        <p:spPr>
          <a:xfrm>
            <a:off x="3143200" y="3827956"/>
            <a:ext cx="23621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C</a:t>
            </a:r>
          </a:p>
        </p:txBody>
      </p:sp>
      <p:sp>
        <p:nvSpPr>
          <p:cNvPr id="153" name="TextBox 152">
            <a:extLst>
              <a:ext uri="{FF2B5EF4-FFF2-40B4-BE49-F238E27FC236}">
                <a16:creationId xmlns:a16="http://schemas.microsoft.com/office/drawing/2014/main" id="{D6C1388C-E6D8-DA4E-99C1-A137BB7DCA5A}"/>
              </a:ext>
            </a:extLst>
          </p:cNvPr>
          <p:cNvSpPr txBox="1"/>
          <p:nvPr/>
        </p:nvSpPr>
        <p:spPr>
          <a:xfrm>
            <a:off x="3318386" y="3827956"/>
            <a:ext cx="23621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C</a:t>
            </a:r>
          </a:p>
        </p:txBody>
      </p:sp>
      <p:sp>
        <p:nvSpPr>
          <p:cNvPr id="154" name="TextBox 153">
            <a:extLst>
              <a:ext uri="{FF2B5EF4-FFF2-40B4-BE49-F238E27FC236}">
                <a16:creationId xmlns:a16="http://schemas.microsoft.com/office/drawing/2014/main" id="{2EB052BE-9CD4-9B45-96F7-57532F99C404}"/>
              </a:ext>
            </a:extLst>
          </p:cNvPr>
          <p:cNvSpPr txBox="1"/>
          <p:nvPr/>
        </p:nvSpPr>
        <p:spPr>
          <a:xfrm>
            <a:off x="3526250" y="3827956"/>
            <a:ext cx="23621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N</a:t>
            </a:r>
          </a:p>
        </p:txBody>
      </p:sp>
      <p:sp>
        <p:nvSpPr>
          <p:cNvPr id="155" name="TextBox 154">
            <a:extLst>
              <a:ext uri="{FF2B5EF4-FFF2-40B4-BE49-F238E27FC236}">
                <a16:creationId xmlns:a16="http://schemas.microsoft.com/office/drawing/2014/main" id="{69F6FABE-6B5C-3E48-8800-0D2A04962686}"/>
              </a:ext>
            </a:extLst>
          </p:cNvPr>
          <p:cNvSpPr txBox="1"/>
          <p:nvPr/>
        </p:nvSpPr>
        <p:spPr>
          <a:xfrm>
            <a:off x="2018841" y="1465022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5’</a:t>
            </a:r>
          </a:p>
        </p:txBody>
      </p:sp>
      <p:sp>
        <p:nvSpPr>
          <p:cNvPr id="156" name="TextBox 155">
            <a:extLst>
              <a:ext uri="{FF2B5EF4-FFF2-40B4-BE49-F238E27FC236}">
                <a16:creationId xmlns:a16="http://schemas.microsoft.com/office/drawing/2014/main" id="{221DAE82-5EA6-6C4F-9172-2B234345B47A}"/>
              </a:ext>
            </a:extLst>
          </p:cNvPr>
          <p:cNvSpPr txBox="1"/>
          <p:nvPr/>
        </p:nvSpPr>
        <p:spPr>
          <a:xfrm>
            <a:off x="7305668" y="1465022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3’</a:t>
            </a:r>
          </a:p>
        </p:txBody>
      </p:sp>
      <p:sp>
        <p:nvSpPr>
          <p:cNvPr id="157" name="TextBox 156">
            <a:extLst>
              <a:ext uri="{FF2B5EF4-FFF2-40B4-BE49-F238E27FC236}">
                <a16:creationId xmlns:a16="http://schemas.microsoft.com/office/drawing/2014/main" id="{412C0B48-AE3A-5044-AFBC-96120B5D4912}"/>
              </a:ext>
            </a:extLst>
          </p:cNvPr>
          <p:cNvSpPr txBox="1"/>
          <p:nvPr/>
        </p:nvSpPr>
        <p:spPr>
          <a:xfrm>
            <a:off x="2018841" y="3702289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5’</a:t>
            </a:r>
          </a:p>
        </p:txBody>
      </p:sp>
      <p:sp>
        <p:nvSpPr>
          <p:cNvPr id="158" name="TextBox 157">
            <a:extLst>
              <a:ext uri="{FF2B5EF4-FFF2-40B4-BE49-F238E27FC236}">
                <a16:creationId xmlns:a16="http://schemas.microsoft.com/office/drawing/2014/main" id="{D375107F-7752-7A4B-9E25-ECE38FE2B797}"/>
              </a:ext>
            </a:extLst>
          </p:cNvPr>
          <p:cNvSpPr txBox="1"/>
          <p:nvPr/>
        </p:nvSpPr>
        <p:spPr>
          <a:xfrm>
            <a:off x="7305668" y="3702289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3’</a:t>
            </a:r>
          </a:p>
        </p:txBody>
      </p:sp>
      <p:sp>
        <p:nvSpPr>
          <p:cNvPr id="159" name="TextBox 158">
            <a:extLst>
              <a:ext uri="{FF2B5EF4-FFF2-40B4-BE49-F238E27FC236}">
                <a16:creationId xmlns:a16="http://schemas.microsoft.com/office/drawing/2014/main" id="{4DCA8850-3A64-F640-93B5-227434808B7A}"/>
              </a:ext>
            </a:extLst>
          </p:cNvPr>
          <p:cNvSpPr txBox="1"/>
          <p:nvPr/>
        </p:nvSpPr>
        <p:spPr>
          <a:xfrm>
            <a:off x="6327891" y="9959305"/>
            <a:ext cx="23621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B</a:t>
            </a:r>
          </a:p>
        </p:txBody>
      </p:sp>
      <p:sp>
        <p:nvSpPr>
          <p:cNvPr id="160" name="TextBox 159">
            <a:extLst>
              <a:ext uri="{FF2B5EF4-FFF2-40B4-BE49-F238E27FC236}">
                <a16:creationId xmlns:a16="http://schemas.microsoft.com/office/drawing/2014/main" id="{024BAA73-56AB-B641-B5DB-B4F433B23D91}"/>
              </a:ext>
            </a:extLst>
          </p:cNvPr>
          <p:cNvSpPr txBox="1"/>
          <p:nvPr/>
        </p:nvSpPr>
        <p:spPr>
          <a:xfrm>
            <a:off x="6521600" y="9959305"/>
            <a:ext cx="23621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A</a:t>
            </a:r>
          </a:p>
        </p:txBody>
      </p:sp>
      <p:sp>
        <p:nvSpPr>
          <p:cNvPr id="161" name="TextBox 160">
            <a:extLst>
              <a:ext uri="{FF2B5EF4-FFF2-40B4-BE49-F238E27FC236}">
                <a16:creationId xmlns:a16="http://schemas.microsoft.com/office/drawing/2014/main" id="{063A7972-C0CE-4847-91DD-112BD59FD7B4}"/>
              </a:ext>
            </a:extLst>
          </p:cNvPr>
          <p:cNvSpPr txBox="1"/>
          <p:nvPr/>
        </p:nvSpPr>
        <p:spPr>
          <a:xfrm>
            <a:off x="6700605" y="9959305"/>
            <a:ext cx="23621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A</a:t>
            </a:r>
          </a:p>
        </p:txBody>
      </p:sp>
      <p:sp>
        <p:nvSpPr>
          <p:cNvPr id="162" name="TextBox 161">
            <a:extLst>
              <a:ext uri="{FF2B5EF4-FFF2-40B4-BE49-F238E27FC236}">
                <a16:creationId xmlns:a16="http://schemas.microsoft.com/office/drawing/2014/main" id="{FFF36B67-94D2-BD4B-88D1-40522BA164FF}"/>
              </a:ext>
            </a:extLst>
          </p:cNvPr>
          <p:cNvSpPr txBox="1"/>
          <p:nvPr/>
        </p:nvSpPr>
        <p:spPr>
          <a:xfrm>
            <a:off x="6893389" y="9959305"/>
            <a:ext cx="23621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ourier" pitchFamily="2" charset="0"/>
              </a:rPr>
              <a:t>A</a:t>
            </a:r>
          </a:p>
        </p:txBody>
      </p:sp>
      <p:sp>
        <p:nvSpPr>
          <p:cNvPr id="163" name="TextBox 162">
            <a:extLst>
              <a:ext uri="{FF2B5EF4-FFF2-40B4-BE49-F238E27FC236}">
                <a16:creationId xmlns:a16="http://schemas.microsoft.com/office/drawing/2014/main" id="{8E9B5F2D-07E4-9B45-A84D-C4F2D3A53E8F}"/>
              </a:ext>
            </a:extLst>
          </p:cNvPr>
          <p:cNvSpPr txBox="1"/>
          <p:nvPr/>
        </p:nvSpPr>
        <p:spPr>
          <a:xfrm>
            <a:off x="1612945" y="7626473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5’</a:t>
            </a:r>
          </a:p>
        </p:txBody>
      </p:sp>
      <p:sp>
        <p:nvSpPr>
          <p:cNvPr id="164" name="TextBox 163">
            <a:extLst>
              <a:ext uri="{FF2B5EF4-FFF2-40B4-BE49-F238E27FC236}">
                <a16:creationId xmlns:a16="http://schemas.microsoft.com/office/drawing/2014/main" id="{AD1CD4B2-5B68-7541-A227-A4E954041609}"/>
              </a:ext>
            </a:extLst>
          </p:cNvPr>
          <p:cNvSpPr txBox="1"/>
          <p:nvPr/>
        </p:nvSpPr>
        <p:spPr>
          <a:xfrm>
            <a:off x="6899772" y="7626473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3’</a:t>
            </a:r>
          </a:p>
        </p:txBody>
      </p:sp>
      <p:sp>
        <p:nvSpPr>
          <p:cNvPr id="165" name="TextBox 164">
            <a:extLst>
              <a:ext uri="{FF2B5EF4-FFF2-40B4-BE49-F238E27FC236}">
                <a16:creationId xmlns:a16="http://schemas.microsoft.com/office/drawing/2014/main" id="{B7152E66-9AB8-E949-BA39-4121D473D4DA}"/>
              </a:ext>
            </a:extLst>
          </p:cNvPr>
          <p:cNvSpPr txBox="1"/>
          <p:nvPr/>
        </p:nvSpPr>
        <p:spPr>
          <a:xfrm>
            <a:off x="1612945" y="9797220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5’</a:t>
            </a:r>
          </a:p>
        </p:txBody>
      </p:sp>
      <p:sp>
        <p:nvSpPr>
          <p:cNvPr id="166" name="TextBox 165">
            <a:extLst>
              <a:ext uri="{FF2B5EF4-FFF2-40B4-BE49-F238E27FC236}">
                <a16:creationId xmlns:a16="http://schemas.microsoft.com/office/drawing/2014/main" id="{1C479CA0-B8C8-2743-B81E-B01ECEDD84AE}"/>
              </a:ext>
            </a:extLst>
          </p:cNvPr>
          <p:cNvSpPr txBox="1"/>
          <p:nvPr/>
        </p:nvSpPr>
        <p:spPr>
          <a:xfrm>
            <a:off x="6899772" y="9797220"/>
            <a:ext cx="108081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3’</a:t>
            </a:r>
          </a:p>
        </p:txBody>
      </p:sp>
      <p:sp>
        <p:nvSpPr>
          <p:cNvPr id="167" name="Right Brace 166">
            <a:extLst>
              <a:ext uri="{FF2B5EF4-FFF2-40B4-BE49-F238E27FC236}">
                <a16:creationId xmlns:a16="http://schemas.microsoft.com/office/drawing/2014/main" id="{C6E83032-C27C-BF4B-AF14-9C3C5161D02B}"/>
              </a:ext>
            </a:extLst>
          </p:cNvPr>
          <p:cNvSpPr/>
          <p:nvPr/>
        </p:nvSpPr>
        <p:spPr>
          <a:xfrm rot="16200000">
            <a:off x="2943540" y="7158397"/>
            <a:ext cx="323165" cy="758284"/>
          </a:xfrm>
          <a:prstGeom prst="rightBrace">
            <a:avLst>
              <a:gd name="adj1" fmla="val 8333"/>
              <a:gd name="adj2" fmla="val 49649"/>
            </a:avLst>
          </a:prstGeom>
          <a:ln w="12700"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68" name="TextBox 167">
            <a:extLst>
              <a:ext uri="{FF2B5EF4-FFF2-40B4-BE49-F238E27FC236}">
                <a16:creationId xmlns:a16="http://schemas.microsoft.com/office/drawing/2014/main" id="{AC299570-15C9-6241-A88B-A7219419A079}"/>
              </a:ext>
            </a:extLst>
          </p:cNvPr>
          <p:cNvSpPr txBox="1"/>
          <p:nvPr/>
        </p:nvSpPr>
        <p:spPr>
          <a:xfrm>
            <a:off x="1544815" y="7075695"/>
            <a:ext cx="317345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err="1">
                <a:latin typeface="Courier" pitchFamily="2" charset="0"/>
              </a:rPr>
              <a:t>getPamRanges</a:t>
            </a:r>
            <a:r>
              <a:rPr lang="en-US" sz="1200" dirty="0">
                <a:latin typeface="Courier" pitchFamily="2" charset="0"/>
              </a:rPr>
              <a:t>()</a:t>
            </a:r>
          </a:p>
        </p:txBody>
      </p:sp>
      <p:sp>
        <p:nvSpPr>
          <p:cNvPr id="169" name="Right Brace 168">
            <a:extLst>
              <a:ext uri="{FF2B5EF4-FFF2-40B4-BE49-F238E27FC236}">
                <a16:creationId xmlns:a16="http://schemas.microsoft.com/office/drawing/2014/main" id="{8763CA3A-8F6A-304D-B5E1-FC597F1FD815}"/>
              </a:ext>
            </a:extLst>
          </p:cNvPr>
          <p:cNvSpPr/>
          <p:nvPr/>
        </p:nvSpPr>
        <p:spPr>
          <a:xfrm rot="16200000">
            <a:off x="6579417" y="9360444"/>
            <a:ext cx="323165" cy="724660"/>
          </a:xfrm>
          <a:prstGeom prst="rightBrace">
            <a:avLst>
              <a:gd name="adj1" fmla="val 8333"/>
              <a:gd name="adj2" fmla="val 49649"/>
            </a:avLst>
          </a:prstGeom>
          <a:ln w="12700"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70" name="TextBox 169">
            <a:extLst>
              <a:ext uri="{FF2B5EF4-FFF2-40B4-BE49-F238E27FC236}">
                <a16:creationId xmlns:a16="http://schemas.microsoft.com/office/drawing/2014/main" id="{B701DD84-51E3-DC47-8310-6E2C23A785D4}"/>
              </a:ext>
            </a:extLst>
          </p:cNvPr>
          <p:cNvSpPr txBox="1"/>
          <p:nvPr/>
        </p:nvSpPr>
        <p:spPr>
          <a:xfrm>
            <a:off x="5197504" y="9260930"/>
            <a:ext cx="317345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err="1">
                <a:latin typeface="Courier" pitchFamily="2" charset="0"/>
              </a:rPr>
              <a:t>getPamRanges</a:t>
            </a:r>
            <a:r>
              <a:rPr lang="en-US" sz="1200" dirty="0">
                <a:latin typeface="Courier" pitchFamily="2" charset="0"/>
              </a:rPr>
              <a:t>()</a:t>
            </a:r>
          </a:p>
        </p:txBody>
      </p:sp>
      <p:sp>
        <p:nvSpPr>
          <p:cNvPr id="171" name="Right Brace 170">
            <a:extLst>
              <a:ext uri="{FF2B5EF4-FFF2-40B4-BE49-F238E27FC236}">
                <a16:creationId xmlns:a16="http://schemas.microsoft.com/office/drawing/2014/main" id="{BBE8AC28-58FE-4E41-BFA1-9C82F2D76F0A}"/>
              </a:ext>
            </a:extLst>
          </p:cNvPr>
          <p:cNvSpPr/>
          <p:nvPr/>
        </p:nvSpPr>
        <p:spPr>
          <a:xfrm rot="16200000">
            <a:off x="5133398" y="5722755"/>
            <a:ext cx="323165" cy="3616699"/>
          </a:xfrm>
          <a:prstGeom prst="rightBrace">
            <a:avLst>
              <a:gd name="adj1" fmla="val 8333"/>
              <a:gd name="adj2" fmla="val 49649"/>
            </a:avLst>
          </a:prstGeom>
          <a:ln w="12700"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72" name="TextBox 171">
            <a:extLst>
              <a:ext uri="{FF2B5EF4-FFF2-40B4-BE49-F238E27FC236}">
                <a16:creationId xmlns:a16="http://schemas.microsoft.com/office/drawing/2014/main" id="{79E1761C-03AB-F640-9C05-CD9D88D07577}"/>
              </a:ext>
            </a:extLst>
          </p:cNvPr>
          <p:cNvSpPr txBox="1"/>
          <p:nvPr/>
        </p:nvSpPr>
        <p:spPr>
          <a:xfrm>
            <a:off x="3726322" y="7103933"/>
            <a:ext cx="317345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err="1">
                <a:latin typeface="Courier" pitchFamily="2" charset="0"/>
              </a:rPr>
              <a:t>getSpacerRanges</a:t>
            </a:r>
            <a:r>
              <a:rPr lang="en-US" sz="1200" dirty="0">
                <a:latin typeface="Courier" pitchFamily="2" charset="0"/>
              </a:rPr>
              <a:t>()</a:t>
            </a:r>
          </a:p>
        </p:txBody>
      </p:sp>
      <p:sp>
        <p:nvSpPr>
          <p:cNvPr id="173" name="Right Brace 172">
            <a:extLst>
              <a:ext uri="{FF2B5EF4-FFF2-40B4-BE49-F238E27FC236}">
                <a16:creationId xmlns:a16="http://schemas.microsoft.com/office/drawing/2014/main" id="{5D7D6632-9598-374E-976D-6310A9859D65}"/>
              </a:ext>
            </a:extLst>
          </p:cNvPr>
          <p:cNvSpPr/>
          <p:nvPr/>
        </p:nvSpPr>
        <p:spPr>
          <a:xfrm rot="16200000">
            <a:off x="4400110" y="7914424"/>
            <a:ext cx="323165" cy="3616699"/>
          </a:xfrm>
          <a:prstGeom prst="rightBrace">
            <a:avLst>
              <a:gd name="adj1" fmla="val 8333"/>
              <a:gd name="adj2" fmla="val 49649"/>
            </a:avLst>
          </a:prstGeom>
          <a:ln w="12700"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74" name="TextBox 173">
            <a:extLst>
              <a:ext uri="{FF2B5EF4-FFF2-40B4-BE49-F238E27FC236}">
                <a16:creationId xmlns:a16="http://schemas.microsoft.com/office/drawing/2014/main" id="{D1C47FC1-77B6-6742-A092-500BA9D4A391}"/>
              </a:ext>
            </a:extLst>
          </p:cNvPr>
          <p:cNvSpPr txBox="1"/>
          <p:nvPr/>
        </p:nvSpPr>
        <p:spPr>
          <a:xfrm>
            <a:off x="2993034" y="9295602"/>
            <a:ext cx="317345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err="1">
                <a:latin typeface="Courier" pitchFamily="2" charset="0"/>
              </a:rPr>
              <a:t>getSpacerRanges</a:t>
            </a:r>
            <a:r>
              <a:rPr lang="en-US" sz="1200" dirty="0">
                <a:latin typeface="Courier" pitchFamily="2" charset="0"/>
              </a:rPr>
              <a:t>()</a:t>
            </a:r>
          </a:p>
        </p:txBody>
      </p:sp>
      <p:sp>
        <p:nvSpPr>
          <p:cNvPr id="175" name="Right Brace 174">
            <a:extLst>
              <a:ext uri="{FF2B5EF4-FFF2-40B4-BE49-F238E27FC236}">
                <a16:creationId xmlns:a16="http://schemas.microsoft.com/office/drawing/2014/main" id="{92C9BB02-680B-4748-B29C-52477FA951FC}"/>
              </a:ext>
            </a:extLst>
          </p:cNvPr>
          <p:cNvSpPr/>
          <p:nvPr/>
        </p:nvSpPr>
        <p:spPr>
          <a:xfrm rot="5400000">
            <a:off x="4762832" y="8355762"/>
            <a:ext cx="323385" cy="4357606"/>
          </a:xfrm>
          <a:prstGeom prst="rightBrace">
            <a:avLst>
              <a:gd name="adj1" fmla="val 8333"/>
              <a:gd name="adj2" fmla="val 49649"/>
            </a:avLst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76" name="TextBox 175">
            <a:extLst>
              <a:ext uri="{FF2B5EF4-FFF2-40B4-BE49-F238E27FC236}">
                <a16:creationId xmlns:a16="http://schemas.microsoft.com/office/drawing/2014/main" id="{C48B166E-CB6C-854D-8F0E-F355FF0FEAA7}"/>
              </a:ext>
            </a:extLst>
          </p:cNvPr>
          <p:cNvSpPr txBox="1"/>
          <p:nvPr/>
        </p:nvSpPr>
        <p:spPr>
          <a:xfrm>
            <a:off x="3143200" y="10734773"/>
            <a:ext cx="317345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err="1">
                <a:latin typeface="Courier" pitchFamily="2" charset="0"/>
              </a:rPr>
              <a:t>getProtospacerRanges</a:t>
            </a:r>
            <a:r>
              <a:rPr lang="en-US" sz="1200" dirty="0">
                <a:latin typeface="Courier" pitchFamily="2" charset="0"/>
              </a:rPr>
              <a:t>()</a:t>
            </a:r>
          </a:p>
        </p:txBody>
      </p:sp>
      <p:sp>
        <p:nvSpPr>
          <p:cNvPr id="177" name="Right Brace 176">
            <a:extLst>
              <a:ext uri="{FF2B5EF4-FFF2-40B4-BE49-F238E27FC236}">
                <a16:creationId xmlns:a16="http://schemas.microsoft.com/office/drawing/2014/main" id="{4C5B4F8A-4DA5-A74C-9C28-432F800B93FC}"/>
              </a:ext>
            </a:extLst>
          </p:cNvPr>
          <p:cNvSpPr/>
          <p:nvPr/>
        </p:nvSpPr>
        <p:spPr>
          <a:xfrm rot="5400000">
            <a:off x="4756356" y="6170345"/>
            <a:ext cx="323385" cy="4357606"/>
          </a:xfrm>
          <a:prstGeom prst="rightBrace">
            <a:avLst>
              <a:gd name="adj1" fmla="val 8333"/>
              <a:gd name="adj2" fmla="val 49649"/>
            </a:avLst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78" name="TextBox 177">
            <a:extLst>
              <a:ext uri="{FF2B5EF4-FFF2-40B4-BE49-F238E27FC236}">
                <a16:creationId xmlns:a16="http://schemas.microsoft.com/office/drawing/2014/main" id="{7F3CCB01-C3DC-B84B-BBA9-744F3CEDFC42}"/>
              </a:ext>
            </a:extLst>
          </p:cNvPr>
          <p:cNvSpPr txBox="1"/>
          <p:nvPr/>
        </p:nvSpPr>
        <p:spPr>
          <a:xfrm>
            <a:off x="3136724" y="8549356"/>
            <a:ext cx="317345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err="1">
                <a:latin typeface="Courier" pitchFamily="2" charset="0"/>
              </a:rPr>
              <a:t>getProtospacerRanges</a:t>
            </a:r>
            <a:r>
              <a:rPr lang="en-US" sz="1200" dirty="0">
                <a:latin typeface="Courier" pitchFamily="2" charset="0"/>
              </a:rPr>
              <a:t>()</a:t>
            </a:r>
          </a:p>
        </p:txBody>
      </p:sp>
    </p:spTree>
    <p:extLst>
      <p:ext uri="{BB962C8B-B14F-4D97-AF65-F5344CB8AC3E}">
        <p14:creationId xmlns:p14="http://schemas.microsoft.com/office/powerpoint/2010/main" val="19217533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269</TotalTime>
  <Words>118</Words>
  <Application>Microsoft Macintosh PowerPoint</Application>
  <PresentationFormat>Custom</PresentationFormat>
  <Paragraphs>78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Courier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Jean-Philippe Fortin</dc:creator>
  <cp:lastModifiedBy>Jean-Philippe Fortin</cp:lastModifiedBy>
  <cp:revision>95</cp:revision>
  <cp:lastPrinted>2021-05-03T19:14:53Z</cp:lastPrinted>
  <dcterms:created xsi:type="dcterms:W3CDTF">2020-05-07T13:53:30Z</dcterms:created>
  <dcterms:modified xsi:type="dcterms:W3CDTF">2021-05-03T19:35:52Z</dcterms:modified>
</cp:coreProperties>
</file>

<file path=docProps/thumbnail.jpeg>
</file>