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56" r:id="rId1"/>
  </p:sldMasterIdLst>
  <p:sldIdLst>
    <p:sldId id="257" r:id="rId2"/>
  </p:sldIdLst>
  <p:sldSz cx="12344400" cy="7315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 varScale="1">
        <p:scale>
          <a:sx n="112" d="100"/>
          <a:sy n="112" d="100"/>
        </p:scale>
        <p:origin x="92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43050" y="1197187"/>
            <a:ext cx="9258300" cy="2546773"/>
          </a:xfrm>
        </p:spPr>
        <p:txBody>
          <a:bodyPr anchor="b"/>
          <a:lstStyle>
            <a:lvl1pPr algn="ctr">
              <a:defRPr sz="60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3050" y="3842174"/>
            <a:ext cx="9258300" cy="1766146"/>
          </a:xfrm>
        </p:spPr>
        <p:txBody>
          <a:bodyPr/>
          <a:lstStyle>
            <a:lvl1pPr marL="0" indent="0" algn="ctr">
              <a:buNone/>
              <a:defRPr sz="2430"/>
            </a:lvl1pPr>
            <a:lvl2pPr marL="462915" indent="0" algn="ctr">
              <a:buNone/>
              <a:defRPr sz="2025"/>
            </a:lvl2pPr>
            <a:lvl3pPr marL="925830" indent="0" algn="ctr">
              <a:buNone/>
              <a:defRPr sz="1823"/>
            </a:lvl3pPr>
            <a:lvl4pPr marL="1388745" indent="0" algn="ctr">
              <a:buNone/>
              <a:defRPr sz="1620"/>
            </a:lvl4pPr>
            <a:lvl5pPr marL="1851660" indent="0" algn="ctr">
              <a:buNone/>
              <a:defRPr sz="1620"/>
            </a:lvl5pPr>
            <a:lvl6pPr marL="2314575" indent="0" algn="ctr">
              <a:buNone/>
              <a:defRPr sz="1620"/>
            </a:lvl6pPr>
            <a:lvl7pPr marL="2777490" indent="0" algn="ctr">
              <a:buNone/>
              <a:defRPr sz="1620"/>
            </a:lvl7pPr>
            <a:lvl8pPr marL="3240405" indent="0" algn="ctr">
              <a:buNone/>
              <a:defRPr sz="1620"/>
            </a:lvl8pPr>
            <a:lvl9pPr marL="3703320" indent="0" algn="ctr">
              <a:buNone/>
              <a:defRPr sz="16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8092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8308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3961" y="389467"/>
            <a:ext cx="2661761" cy="619929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48677" y="389467"/>
            <a:ext cx="7830979" cy="619929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3098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5472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2248" y="1823721"/>
            <a:ext cx="10647045" cy="3042919"/>
          </a:xfrm>
        </p:spPr>
        <p:txBody>
          <a:bodyPr anchor="b"/>
          <a:lstStyle>
            <a:lvl1pPr>
              <a:defRPr sz="60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2248" y="4895428"/>
            <a:ext cx="10647045" cy="1600199"/>
          </a:xfrm>
        </p:spPr>
        <p:txBody>
          <a:bodyPr/>
          <a:lstStyle>
            <a:lvl1pPr marL="0" indent="0">
              <a:buNone/>
              <a:defRPr sz="2430">
                <a:solidFill>
                  <a:schemeClr val="tx1">
                    <a:tint val="75000"/>
                  </a:schemeClr>
                </a:solidFill>
              </a:defRPr>
            </a:lvl1pPr>
            <a:lvl2pPr marL="462915" indent="0">
              <a:buNone/>
              <a:defRPr sz="2025">
                <a:solidFill>
                  <a:schemeClr val="tx1">
                    <a:tint val="75000"/>
                  </a:schemeClr>
                </a:solidFill>
              </a:defRPr>
            </a:lvl2pPr>
            <a:lvl3pPr marL="925830" indent="0">
              <a:buNone/>
              <a:defRPr sz="1823">
                <a:solidFill>
                  <a:schemeClr val="tx1">
                    <a:tint val="75000"/>
                  </a:schemeClr>
                </a:solidFill>
              </a:defRPr>
            </a:lvl3pPr>
            <a:lvl4pPr marL="1388745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4pPr>
            <a:lvl5pPr marL="1851660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5pPr>
            <a:lvl6pPr marL="2314575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6pPr>
            <a:lvl7pPr marL="2777490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7pPr>
            <a:lvl8pPr marL="3240405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8pPr>
            <a:lvl9pPr marL="3703320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124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8678" y="1947333"/>
            <a:ext cx="5246370" cy="46414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49353" y="1947333"/>
            <a:ext cx="5246370" cy="46414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122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5" y="389467"/>
            <a:ext cx="10647045" cy="141393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0286" y="1793241"/>
            <a:ext cx="5222259" cy="878839"/>
          </a:xfrm>
        </p:spPr>
        <p:txBody>
          <a:bodyPr anchor="b"/>
          <a:lstStyle>
            <a:lvl1pPr marL="0" indent="0">
              <a:buNone/>
              <a:defRPr sz="2430" b="1"/>
            </a:lvl1pPr>
            <a:lvl2pPr marL="462915" indent="0">
              <a:buNone/>
              <a:defRPr sz="2025" b="1"/>
            </a:lvl2pPr>
            <a:lvl3pPr marL="925830" indent="0">
              <a:buNone/>
              <a:defRPr sz="1823" b="1"/>
            </a:lvl3pPr>
            <a:lvl4pPr marL="1388745" indent="0">
              <a:buNone/>
              <a:defRPr sz="1620" b="1"/>
            </a:lvl4pPr>
            <a:lvl5pPr marL="1851660" indent="0">
              <a:buNone/>
              <a:defRPr sz="1620" b="1"/>
            </a:lvl5pPr>
            <a:lvl6pPr marL="2314575" indent="0">
              <a:buNone/>
              <a:defRPr sz="1620" b="1"/>
            </a:lvl6pPr>
            <a:lvl7pPr marL="2777490" indent="0">
              <a:buNone/>
              <a:defRPr sz="1620" b="1"/>
            </a:lvl7pPr>
            <a:lvl8pPr marL="3240405" indent="0">
              <a:buNone/>
              <a:defRPr sz="1620" b="1"/>
            </a:lvl8pPr>
            <a:lvl9pPr marL="3703320" indent="0">
              <a:buNone/>
              <a:defRPr sz="16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50286" y="2672080"/>
            <a:ext cx="5222259" cy="39302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49352" y="1793241"/>
            <a:ext cx="5247978" cy="878839"/>
          </a:xfrm>
        </p:spPr>
        <p:txBody>
          <a:bodyPr anchor="b"/>
          <a:lstStyle>
            <a:lvl1pPr marL="0" indent="0">
              <a:buNone/>
              <a:defRPr sz="2430" b="1"/>
            </a:lvl1pPr>
            <a:lvl2pPr marL="462915" indent="0">
              <a:buNone/>
              <a:defRPr sz="2025" b="1"/>
            </a:lvl2pPr>
            <a:lvl3pPr marL="925830" indent="0">
              <a:buNone/>
              <a:defRPr sz="1823" b="1"/>
            </a:lvl3pPr>
            <a:lvl4pPr marL="1388745" indent="0">
              <a:buNone/>
              <a:defRPr sz="1620" b="1"/>
            </a:lvl4pPr>
            <a:lvl5pPr marL="1851660" indent="0">
              <a:buNone/>
              <a:defRPr sz="1620" b="1"/>
            </a:lvl5pPr>
            <a:lvl6pPr marL="2314575" indent="0">
              <a:buNone/>
              <a:defRPr sz="1620" b="1"/>
            </a:lvl6pPr>
            <a:lvl7pPr marL="2777490" indent="0">
              <a:buNone/>
              <a:defRPr sz="1620" b="1"/>
            </a:lvl7pPr>
            <a:lvl8pPr marL="3240405" indent="0">
              <a:buNone/>
              <a:defRPr sz="1620" b="1"/>
            </a:lvl8pPr>
            <a:lvl9pPr marL="3703320" indent="0">
              <a:buNone/>
              <a:defRPr sz="16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49352" y="2672080"/>
            <a:ext cx="5247978" cy="39302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848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189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0885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6" y="487680"/>
            <a:ext cx="3981390" cy="1706880"/>
          </a:xfrm>
        </p:spPr>
        <p:txBody>
          <a:bodyPr anchor="b"/>
          <a:lstStyle>
            <a:lvl1pPr>
              <a:defRPr sz="32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47978" y="1053254"/>
            <a:ext cx="6249353" cy="5198533"/>
          </a:xfrm>
        </p:spPr>
        <p:txBody>
          <a:bodyPr/>
          <a:lstStyle>
            <a:lvl1pPr>
              <a:defRPr sz="3240"/>
            </a:lvl1pPr>
            <a:lvl2pPr>
              <a:defRPr sz="2835"/>
            </a:lvl2pPr>
            <a:lvl3pPr>
              <a:defRPr sz="2430"/>
            </a:lvl3pPr>
            <a:lvl4pPr>
              <a:defRPr sz="2025"/>
            </a:lvl4pPr>
            <a:lvl5pPr>
              <a:defRPr sz="2025"/>
            </a:lvl5pPr>
            <a:lvl6pPr>
              <a:defRPr sz="2025"/>
            </a:lvl6pPr>
            <a:lvl7pPr>
              <a:defRPr sz="2025"/>
            </a:lvl7pPr>
            <a:lvl8pPr>
              <a:defRPr sz="2025"/>
            </a:lvl8pPr>
            <a:lvl9pPr>
              <a:defRPr sz="202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286" y="2194560"/>
            <a:ext cx="3981390" cy="4065694"/>
          </a:xfrm>
        </p:spPr>
        <p:txBody>
          <a:bodyPr/>
          <a:lstStyle>
            <a:lvl1pPr marL="0" indent="0">
              <a:buNone/>
              <a:defRPr sz="1620"/>
            </a:lvl1pPr>
            <a:lvl2pPr marL="462915" indent="0">
              <a:buNone/>
              <a:defRPr sz="1418"/>
            </a:lvl2pPr>
            <a:lvl3pPr marL="925830" indent="0">
              <a:buNone/>
              <a:defRPr sz="1215"/>
            </a:lvl3pPr>
            <a:lvl4pPr marL="1388745" indent="0">
              <a:buNone/>
              <a:defRPr sz="1013"/>
            </a:lvl4pPr>
            <a:lvl5pPr marL="1851660" indent="0">
              <a:buNone/>
              <a:defRPr sz="1013"/>
            </a:lvl5pPr>
            <a:lvl6pPr marL="2314575" indent="0">
              <a:buNone/>
              <a:defRPr sz="1013"/>
            </a:lvl6pPr>
            <a:lvl7pPr marL="2777490" indent="0">
              <a:buNone/>
              <a:defRPr sz="1013"/>
            </a:lvl7pPr>
            <a:lvl8pPr marL="3240405" indent="0">
              <a:buNone/>
              <a:defRPr sz="1013"/>
            </a:lvl8pPr>
            <a:lvl9pPr marL="3703320" indent="0">
              <a:buNone/>
              <a:defRPr sz="101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251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6" y="487680"/>
            <a:ext cx="3981390" cy="1706880"/>
          </a:xfrm>
        </p:spPr>
        <p:txBody>
          <a:bodyPr anchor="b"/>
          <a:lstStyle>
            <a:lvl1pPr>
              <a:defRPr sz="32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247978" y="1053254"/>
            <a:ext cx="6249353" cy="5198533"/>
          </a:xfrm>
        </p:spPr>
        <p:txBody>
          <a:bodyPr anchor="t"/>
          <a:lstStyle>
            <a:lvl1pPr marL="0" indent="0">
              <a:buNone/>
              <a:defRPr sz="3240"/>
            </a:lvl1pPr>
            <a:lvl2pPr marL="462915" indent="0">
              <a:buNone/>
              <a:defRPr sz="2835"/>
            </a:lvl2pPr>
            <a:lvl3pPr marL="925830" indent="0">
              <a:buNone/>
              <a:defRPr sz="2430"/>
            </a:lvl3pPr>
            <a:lvl4pPr marL="1388745" indent="0">
              <a:buNone/>
              <a:defRPr sz="2025"/>
            </a:lvl4pPr>
            <a:lvl5pPr marL="1851660" indent="0">
              <a:buNone/>
              <a:defRPr sz="2025"/>
            </a:lvl5pPr>
            <a:lvl6pPr marL="2314575" indent="0">
              <a:buNone/>
              <a:defRPr sz="2025"/>
            </a:lvl6pPr>
            <a:lvl7pPr marL="2777490" indent="0">
              <a:buNone/>
              <a:defRPr sz="2025"/>
            </a:lvl7pPr>
            <a:lvl8pPr marL="3240405" indent="0">
              <a:buNone/>
              <a:defRPr sz="2025"/>
            </a:lvl8pPr>
            <a:lvl9pPr marL="3703320" indent="0">
              <a:buNone/>
              <a:defRPr sz="202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286" y="2194560"/>
            <a:ext cx="3981390" cy="4065694"/>
          </a:xfrm>
        </p:spPr>
        <p:txBody>
          <a:bodyPr/>
          <a:lstStyle>
            <a:lvl1pPr marL="0" indent="0">
              <a:buNone/>
              <a:defRPr sz="1620"/>
            </a:lvl1pPr>
            <a:lvl2pPr marL="462915" indent="0">
              <a:buNone/>
              <a:defRPr sz="1418"/>
            </a:lvl2pPr>
            <a:lvl3pPr marL="925830" indent="0">
              <a:buNone/>
              <a:defRPr sz="1215"/>
            </a:lvl3pPr>
            <a:lvl4pPr marL="1388745" indent="0">
              <a:buNone/>
              <a:defRPr sz="1013"/>
            </a:lvl4pPr>
            <a:lvl5pPr marL="1851660" indent="0">
              <a:buNone/>
              <a:defRPr sz="1013"/>
            </a:lvl5pPr>
            <a:lvl6pPr marL="2314575" indent="0">
              <a:buNone/>
              <a:defRPr sz="1013"/>
            </a:lvl6pPr>
            <a:lvl7pPr marL="2777490" indent="0">
              <a:buNone/>
              <a:defRPr sz="1013"/>
            </a:lvl7pPr>
            <a:lvl8pPr marL="3240405" indent="0">
              <a:buNone/>
              <a:defRPr sz="1013"/>
            </a:lvl8pPr>
            <a:lvl9pPr marL="3703320" indent="0">
              <a:buNone/>
              <a:defRPr sz="101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570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8678" y="389467"/>
            <a:ext cx="10647045" cy="14139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8678" y="1947333"/>
            <a:ext cx="10647045" cy="46414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48678" y="6780107"/>
            <a:ext cx="2777490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1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12/21/21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89083" y="6780107"/>
            <a:ext cx="4166235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1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18233" y="6780107"/>
            <a:ext cx="2777490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1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166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defTabSz="925830" rtl="0" eaLnBrk="1" latinLnBrk="0" hangingPunct="1">
        <a:lnSpc>
          <a:spcPct val="90000"/>
        </a:lnSpc>
        <a:spcBef>
          <a:spcPct val="0"/>
        </a:spcBef>
        <a:buNone/>
        <a:defRPr sz="445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31458" indent="-231458" algn="l" defTabSz="925830" rtl="0" eaLnBrk="1" latinLnBrk="0" hangingPunct="1">
        <a:lnSpc>
          <a:spcPct val="90000"/>
        </a:lnSpc>
        <a:spcBef>
          <a:spcPts val="1013"/>
        </a:spcBef>
        <a:buFont typeface="Arial" panose="020B0604020202020204" pitchFamily="34" charset="0"/>
        <a:buChar char="•"/>
        <a:defRPr sz="2835" kern="1200">
          <a:solidFill>
            <a:schemeClr val="tx1"/>
          </a:solidFill>
          <a:latin typeface="+mn-lt"/>
          <a:ea typeface="+mn-ea"/>
          <a:cs typeface="+mn-cs"/>
        </a:defRPr>
      </a:lvl1pPr>
      <a:lvl2pPr marL="694373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2pPr>
      <a:lvl3pPr marL="1157288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3pPr>
      <a:lvl4pPr marL="1620203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4pPr>
      <a:lvl5pPr marL="2083118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5pPr>
      <a:lvl6pPr marL="2546033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6pPr>
      <a:lvl7pPr marL="3008948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7pPr>
      <a:lvl8pPr marL="3471863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8pPr>
      <a:lvl9pPr marL="3934778" indent="-231458" algn="l" defTabSz="925830" rtl="0" eaLnBrk="1" latinLnBrk="0" hangingPunct="1">
        <a:lnSpc>
          <a:spcPct val="90000"/>
        </a:lnSpc>
        <a:spcBef>
          <a:spcPts val="506"/>
        </a:spcBef>
        <a:buFont typeface="Arial" panose="020B0604020202020204" pitchFamily="34" charset="0"/>
        <a:buChar char="•"/>
        <a:defRPr sz="182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1pPr>
      <a:lvl2pPr marL="462915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2pPr>
      <a:lvl3pPr marL="925830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3pPr>
      <a:lvl4pPr marL="1388745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4pPr>
      <a:lvl5pPr marL="1851660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5pPr>
      <a:lvl6pPr marL="2314575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6pPr>
      <a:lvl7pPr marL="2777490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7pPr>
      <a:lvl8pPr marL="3240405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8pPr>
      <a:lvl9pPr marL="3703320" algn="l" defTabSz="925830" rtl="0" eaLnBrk="1" latinLnBrk="0" hangingPunct="1">
        <a:defRPr sz="182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6264953" y="1800045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ACGAACGTTTGAGAGCGAGA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N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5752467" y="2051428"/>
            <a:ext cx="58022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5752467" y="2354624"/>
            <a:ext cx="58022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6264958" y="2103241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TGCTTGCAAACTCTCGCTCTNCC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11060764" y="2051428"/>
            <a:ext cx="94812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>
            <a:off x="11060764" y="2354624"/>
            <a:ext cx="94812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A67E4213-644B-CC45-9A9D-788054DD49C3}"/>
              </a:ext>
            </a:extLst>
          </p:cNvPr>
          <p:cNvCxnSpPr>
            <a:cxnSpLocks/>
          </p:cNvCxnSpPr>
          <p:nvPr/>
        </p:nvCxnSpPr>
        <p:spPr>
          <a:xfrm flipV="1">
            <a:off x="10517923" y="1434416"/>
            <a:ext cx="0" cy="40894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98DDB1EC-58EF-AB48-B21A-C2E4170462F8}"/>
              </a:ext>
            </a:extLst>
          </p:cNvPr>
          <p:cNvSpPr txBox="1"/>
          <p:nvPr/>
        </p:nvSpPr>
        <p:spPr>
          <a:xfrm>
            <a:off x="9986958" y="1092093"/>
            <a:ext cx="1690385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A5D2918-244F-8542-9655-489B690ABB50}"/>
              </a:ext>
            </a:extLst>
          </p:cNvPr>
          <p:cNvSpPr txBox="1"/>
          <p:nvPr/>
        </p:nvSpPr>
        <p:spPr>
          <a:xfrm>
            <a:off x="6021399" y="6306545"/>
            <a:ext cx="575055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TTV</a:t>
            </a:r>
            <a:r>
              <a:rPr lang="en-US" sz="2667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GGCTTGCAAACTCTCGCTCTACA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3894CD2-9299-B24B-A26A-8703F2812769}"/>
              </a:ext>
            </a:extLst>
          </p:cNvPr>
          <p:cNvCxnSpPr>
            <a:cxnSpLocks/>
          </p:cNvCxnSpPr>
          <p:nvPr/>
        </p:nvCxnSpPr>
        <p:spPr>
          <a:xfrm>
            <a:off x="5752462" y="6557928"/>
            <a:ext cx="34600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C2E13041-1265-A241-B08E-16FE1F93CDCA}"/>
              </a:ext>
            </a:extLst>
          </p:cNvPr>
          <p:cNvCxnSpPr>
            <a:cxnSpLocks/>
          </p:cNvCxnSpPr>
          <p:nvPr/>
        </p:nvCxnSpPr>
        <p:spPr>
          <a:xfrm>
            <a:off x="5752462" y="6897056"/>
            <a:ext cx="34600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F10BC938-5E7D-BA46-8DEF-593BE65541B1}"/>
              </a:ext>
            </a:extLst>
          </p:cNvPr>
          <p:cNvSpPr txBox="1"/>
          <p:nvPr/>
        </p:nvSpPr>
        <p:spPr>
          <a:xfrm>
            <a:off x="6021404" y="6645673"/>
            <a:ext cx="575055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AAABCCGAACGTTTGAGAGCGAGATGT</a:t>
            </a:r>
            <a:endParaRPr lang="en-US" sz="2667" dirty="0">
              <a:solidFill>
                <a:schemeClr val="accent2">
                  <a:lumMod val="75000"/>
                </a:schemeClr>
              </a:solidFill>
              <a:latin typeface="Courier" pitchFamily="2" charset="0"/>
            </a:endParaRP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8B4CC058-AAF1-6846-98F8-99FFF28865A1}"/>
              </a:ext>
            </a:extLst>
          </p:cNvPr>
          <p:cNvCxnSpPr>
            <a:cxnSpLocks/>
          </p:cNvCxnSpPr>
          <p:nvPr/>
        </p:nvCxnSpPr>
        <p:spPr>
          <a:xfrm>
            <a:off x="11642708" y="6557928"/>
            <a:ext cx="36617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CA255827-EAEB-7249-9756-883910B95D00}"/>
              </a:ext>
            </a:extLst>
          </p:cNvPr>
          <p:cNvCxnSpPr>
            <a:cxnSpLocks/>
          </p:cNvCxnSpPr>
          <p:nvPr/>
        </p:nvCxnSpPr>
        <p:spPr>
          <a:xfrm>
            <a:off x="11642708" y="6897056"/>
            <a:ext cx="36617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EB42E07B-2E18-7E41-8B46-DAE672F10EF9}"/>
              </a:ext>
            </a:extLst>
          </p:cNvPr>
          <p:cNvCxnSpPr>
            <a:cxnSpLocks/>
          </p:cNvCxnSpPr>
          <p:nvPr/>
        </p:nvCxnSpPr>
        <p:spPr>
          <a:xfrm flipV="1">
            <a:off x="6217552" y="5945006"/>
            <a:ext cx="0" cy="421689"/>
          </a:xfrm>
          <a:prstGeom prst="straightConnector1">
            <a:avLst/>
          </a:prstGeom>
          <a:ln w="28575">
            <a:solidFill>
              <a:srgbClr val="FF0000">
                <a:alpha val="99000"/>
              </a:srgb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54E2D370-504E-0E4F-88B6-46200621BD41}"/>
              </a:ext>
            </a:extLst>
          </p:cNvPr>
          <p:cNvSpPr txBox="1"/>
          <p:nvPr/>
        </p:nvSpPr>
        <p:spPr>
          <a:xfrm>
            <a:off x="5752467" y="5544841"/>
            <a:ext cx="1690385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119242" y="1991988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SpCas9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D78BE1D-0F56-4A49-937E-7527EF75579F}"/>
              </a:ext>
            </a:extLst>
          </p:cNvPr>
          <p:cNvSpPr txBox="1"/>
          <p:nvPr/>
        </p:nvSpPr>
        <p:spPr>
          <a:xfrm>
            <a:off x="-261154" y="6525589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AsCas12a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8D920D08-EF6E-824A-96C1-A2B573CB3FBE}"/>
              </a:ext>
            </a:extLst>
          </p:cNvPr>
          <p:cNvSpPr txBox="1"/>
          <p:nvPr/>
        </p:nvSpPr>
        <p:spPr>
          <a:xfrm>
            <a:off x="5682562" y="6196934"/>
            <a:ext cx="368278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5F96485B-0B6F-054D-B2CD-98C36793A6BB}"/>
              </a:ext>
            </a:extLst>
          </p:cNvPr>
          <p:cNvSpPr txBox="1"/>
          <p:nvPr/>
        </p:nvSpPr>
        <p:spPr>
          <a:xfrm>
            <a:off x="5682562" y="6873726"/>
            <a:ext cx="43570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45139DBA-9B05-7D48-8B02-BB8C5C1AAB2D}"/>
              </a:ext>
            </a:extLst>
          </p:cNvPr>
          <p:cNvSpPr txBox="1"/>
          <p:nvPr/>
        </p:nvSpPr>
        <p:spPr>
          <a:xfrm>
            <a:off x="11735270" y="619693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EA678000-B550-A149-A333-1926FFF5049B}"/>
              </a:ext>
            </a:extLst>
          </p:cNvPr>
          <p:cNvSpPr txBox="1"/>
          <p:nvPr/>
        </p:nvSpPr>
        <p:spPr>
          <a:xfrm>
            <a:off x="11735270" y="687372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7E6B04F8-16A5-134E-88E7-A4CFCA5EA63F}"/>
              </a:ext>
            </a:extLst>
          </p:cNvPr>
          <p:cNvSpPr txBox="1"/>
          <p:nvPr/>
        </p:nvSpPr>
        <p:spPr>
          <a:xfrm>
            <a:off x="6021404" y="3975339"/>
            <a:ext cx="5759569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CACGAACGTTTGAGAGCGAGA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N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NGRRT</a:t>
            </a:r>
          </a:p>
        </p:txBody>
      </p: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845D3777-1268-7741-9E3E-B97737FDD19F}"/>
              </a:ext>
            </a:extLst>
          </p:cNvPr>
          <p:cNvCxnSpPr>
            <a:cxnSpLocks/>
          </p:cNvCxnSpPr>
          <p:nvPr/>
        </p:nvCxnSpPr>
        <p:spPr>
          <a:xfrm>
            <a:off x="5752462" y="4226722"/>
            <a:ext cx="32798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660A92B2-B01F-8544-82B3-475E52574A2B}"/>
              </a:ext>
            </a:extLst>
          </p:cNvPr>
          <p:cNvCxnSpPr>
            <a:cxnSpLocks/>
          </p:cNvCxnSpPr>
          <p:nvPr/>
        </p:nvCxnSpPr>
        <p:spPr>
          <a:xfrm>
            <a:off x="5752462" y="4529918"/>
            <a:ext cx="32589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TextBox 113">
            <a:extLst>
              <a:ext uri="{FF2B5EF4-FFF2-40B4-BE49-F238E27FC236}">
                <a16:creationId xmlns:a16="http://schemas.microsoft.com/office/drawing/2014/main" id="{C3DB0AD8-7A85-D84C-9D1A-9E151719A1BD}"/>
              </a:ext>
            </a:extLst>
          </p:cNvPr>
          <p:cNvSpPr txBox="1"/>
          <p:nvPr/>
        </p:nvSpPr>
        <p:spPr>
          <a:xfrm>
            <a:off x="6021404" y="4278535"/>
            <a:ext cx="575055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GTGCTTGCAAACTCTCGCTCTNNCYYA</a:t>
            </a:r>
          </a:p>
        </p:txBody>
      </p: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4C4CFCD1-8EFD-2A46-90FC-D922489B77D9}"/>
              </a:ext>
            </a:extLst>
          </p:cNvPr>
          <p:cNvCxnSpPr>
            <a:cxnSpLocks/>
          </p:cNvCxnSpPr>
          <p:nvPr/>
        </p:nvCxnSpPr>
        <p:spPr>
          <a:xfrm>
            <a:off x="11670336" y="4226722"/>
            <a:ext cx="33854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45628AD2-EB17-C142-9F98-177877D3FA61}"/>
              </a:ext>
            </a:extLst>
          </p:cNvPr>
          <p:cNvCxnSpPr>
            <a:cxnSpLocks/>
          </p:cNvCxnSpPr>
          <p:nvPr/>
        </p:nvCxnSpPr>
        <p:spPr>
          <a:xfrm>
            <a:off x="11670336" y="4529918"/>
            <a:ext cx="33854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Arrow Connector 122">
            <a:extLst>
              <a:ext uri="{FF2B5EF4-FFF2-40B4-BE49-F238E27FC236}">
                <a16:creationId xmlns:a16="http://schemas.microsoft.com/office/drawing/2014/main" id="{062F864A-36FB-7645-B290-6C8CEE20E571}"/>
              </a:ext>
            </a:extLst>
          </p:cNvPr>
          <p:cNvCxnSpPr>
            <a:cxnSpLocks/>
          </p:cNvCxnSpPr>
          <p:nvPr/>
        </p:nvCxnSpPr>
        <p:spPr>
          <a:xfrm flipV="1">
            <a:off x="10473069" y="3609710"/>
            <a:ext cx="0" cy="40894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TextBox 127">
            <a:extLst>
              <a:ext uri="{FF2B5EF4-FFF2-40B4-BE49-F238E27FC236}">
                <a16:creationId xmlns:a16="http://schemas.microsoft.com/office/drawing/2014/main" id="{5D0EB1B8-B4B8-204A-945D-A5E4991E51F0}"/>
              </a:ext>
            </a:extLst>
          </p:cNvPr>
          <p:cNvSpPr txBox="1"/>
          <p:nvPr/>
        </p:nvSpPr>
        <p:spPr>
          <a:xfrm>
            <a:off x="9895804" y="3267388"/>
            <a:ext cx="1690385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07DF0631-29CC-E242-AEAB-68426822D22A}"/>
              </a:ext>
            </a:extLst>
          </p:cNvPr>
          <p:cNvSpPr txBox="1"/>
          <p:nvPr/>
        </p:nvSpPr>
        <p:spPr>
          <a:xfrm>
            <a:off x="119242" y="418603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SaCas9</a:t>
            </a:r>
          </a:p>
        </p:txBody>
      </p:sp>
      <p:sp>
        <p:nvSpPr>
          <p:cNvPr id="162" name="Triangle 161">
            <a:extLst>
              <a:ext uri="{FF2B5EF4-FFF2-40B4-BE49-F238E27FC236}">
                <a16:creationId xmlns:a16="http://schemas.microsoft.com/office/drawing/2014/main" id="{FD2A0072-F1C1-A44E-AC59-B9B53F2CC725}"/>
              </a:ext>
            </a:extLst>
          </p:cNvPr>
          <p:cNvSpPr/>
          <p:nvPr/>
        </p:nvSpPr>
        <p:spPr>
          <a:xfrm rot="10800000">
            <a:off x="9719844" y="1712975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Triangle 162">
            <a:extLst>
              <a:ext uri="{FF2B5EF4-FFF2-40B4-BE49-F238E27FC236}">
                <a16:creationId xmlns:a16="http://schemas.microsoft.com/office/drawing/2014/main" id="{9536088D-05E8-C244-9D7D-82FFB2CA9F6F}"/>
              </a:ext>
            </a:extLst>
          </p:cNvPr>
          <p:cNvSpPr/>
          <p:nvPr/>
        </p:nvSpPr>
        <p:spPr>
          <a:xfrm rot="7117639">
            <a:off x="9748942" y="2542998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Triangle 163">
            <a:extLst>
              <a:ext uri="{FF2B5EF4-FFF2-40B4-BE49-F238E27FC236}">
                <a16:creationId xmlns:a16="http://schemas.microsoft.com/office/drawing/2014/main" id="{A9F991A4-5A44-9E47-B8B8-3A85DCDD3B42}"/>
              </a:ext>
            </a:extLst>
          </p:cNvPr>
          <p:cNvSpPr/>
          <p:nvPr/>
        </p:nvSpPr>
        <p:spPr>
          <a:xfrm rot="10800000">
            <a:off x="9671631" y="3879304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Triangle 164">
            <a:extLst>
              <a:ext uri="{FF2B5EF4-FFF2-40B4-BE49-F238E27FC236}">
                <a16:creationId xmlns:a16="http://schemas.microsoft.com/office/drawing/2014/main" id="{921EEA2B-C4B2-154D-BF79-4A2AFB23F934}"/>
              </a:ext>
            </a:extLst>
          </p:cNvPr>
          <p:cNvSpPr/>
          <p:nvPr/>
        </p:nvSpPr>
        <p:spPr>
          <a:xfrm rot="7117639">
            <a:off x="9700729" y="4709327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Triangle 165">
            <a:extLst>
              <a:ext uri="{FF2B5EF4-FFF2-40B4-BE49-F238E27FC236}">
                <a16:creationId xmlns:a16="http://schemas.microsoft.com/office/drawing/2014/main" id="{7F427FF2-0F8A-3842-BA25-988B779B83AF}"/>
              </a:ext>
            </a:extLst>
          </p:cNvPr>
          <p:cNvSpPr/>
          <p:nvPr/>
        </p:nvSpPr>
        <p:spPr>
          <a:xfrm rot="10800000">
            <a:off x="10501542" y="6217757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Triangle 166">
            <a:extLst>
              <a:ext uri="{FF2B5EF4-FFF2-40B4-BE49-F238E27FC236}">
                <a16:creationId xmlns:a16="http://schemas.microsoft.com/office/drawing/2014/main" id="{C8386680-58F9-4B41-800D-B19DB6F0FA81}"/>
              </a:ext>
            </a:extLst>
          </p:cNvPr>
          <p:cNvSpPr/>
          <p:nvPr/>
        </p:nvSpPr>
        <p:spPr>
          <a:xfrm rot="7117639">
            <a:off x="11558755" y="7047316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A7D77EA-7A3F-784B-963C-808DBC5B0201}"/>
              </a:ext>
            </a:extLst>
          </p:cNvPr>
          <p:cNvSpPr txBox="1"/>
          <p:nvPr/>
        </p:nvSpPr>
        <p:spPr>
          <a:xfrm>
            <a:off x="11735270" y="3832733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C33823C-6F24-9F43-9247-F48231334941}"/>
              </a:ext>
            </a:extLst>
          </p:cNvPr>
          <p:cNvSpPr txBox="1"/>
          <p:nvPr/>
        </p:nvSpPr>
        <p:spPr>
          <a:xfrm>
            <a:off x="11735270" y="450952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CA2733-6D13-C641-9292-CCBE6F55FB65}"/>
              </a:ext>
            </a:extLst>
          </p:cNvPr>
          <p:cNvSpPr txBox="1"/>
          <p:nvPr/>
        </p:nvSpPr>
        <p:spPr>
          <a:xfrm>
            <a:off x="11735270" y="166436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7812C850-FBE1-7340-B821-0459C1FEE281}"/>
              </a:ext>
            </a:extLst>
          </p:cNvPr>
          <p:cNvSpPr txBox="1"/>
          <p:nvPr/>
        </p:nvSpPr>
        <p:spPr>
          <a:xfrm>
            <a:off x="11735270" y="234115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22695805-36BF-CC48-9B6D-D757996E4DF8}"/>
              </a:ext>
            </a:extLst>
          </p:cNvPr>
          <p:cNvSpPr txBox="1"/>
          <p:nvPr/>
        </p:nvSpPr>
        <p:spPr>
          <a:xfrm>
            <a:off x="5662760" y="3832733"/>
            <a:ext cx="368278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E0CE207B-1604-054F-8345-701CB3415549}"/>
              </a:ext>
            </a:extLst>
          </p:cNvPr>
          <p:cNvSpPr txBox="1"/>
          <p:nvPr/>
        </p:nvSpPr>
        <p:spPr>
          <a:xfrm>
            <a:off x="5662760" y="4509525"/>
            <a:ext cx="43570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700AF10-EA51-FC4C-A449-98C1161AC495}"/>
              </a:ext>
            </a:extLst>
          </p:cNvPr>
          <p:cNvSpPr txBox="1"/>
          <p:nvPr/>
        </p:nvSpPr>
        <p:spPr>
          <a:xfrm>
            <a:off x="5704009" y="1664365"/>
            <a:ext cx="368278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3CC44260-B345-4D4A-8A61-55D3B93A550A}"/>
              </a:ext>
            </a:extLst>
          </p:cNvPr>
          <p:cNvSpPr txBox="1"/>
          <p:nvPr/>
        </p:nvSpPr>
        <p:spPr>
          <a:xfrm>
            <a:off x="5704009" y="2341157"/>
            <a:ext cx="43570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D35E6AD8-D536-AC4B-BF25-A078D4C6581E}"/>
              </a:ext>
            </a:extLst>
          </p:cNvPr>
          <p:cNvCxnSpPr>
            <a:cxnSpLocks/>
          </p:cNvCxnSpPr>
          <p:nvPr/>
        </p:nvCxnSpPr>
        <p:spPr>
          <a:xfrm>
            <a:off x="1391924" y="45943"/>
            <a:ext cx="0" cy="711410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>
            <a:extLst>
              <a:ext uri="{FF2B5EF4-FFF2-40B4-BE49-F238E27FC236}">
                <a16:creationId xmlns:a16="http://schemas.microsoft.com/office/drawing/2014/main" id="{CE0E3246-3FA0-0F4F-9687-633A66C4C928}"/>
              </a:ext>
            </a:extLst>
          </p:cNvPr>
          <p:cNvSpPr txBox="1"/>
          <p:nvPr/>
        </p:nvSpPr>
        <p:spPr>
          <a:xfrm>
            <a:off x="1726472" y="1991988"/>
            <a:ext cx="1364361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(3/3)NGG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B05B8ABD-ACC2-B348-A3E7-FF1050DFEE02}"/>
              </a:ext>
            </a:extLst>
          </p:cNvPr>
          <p:cNvSpPr txBox="1"/>
          <p:nvPr/>
        </p:nvSpPr>
        <p:spPr>
          <a:xfrm>
            <a:off x="1487848" y="6525589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TTTV(18/23)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A4982C2-EFF5-B947-945F-8C839E9EE3F6}"/>
              </a:ext>
            </a:extLst>
          </p:cNvPr>
          <p:cNvSpPr txBox="1"/>
          <p:nvPr/>
        </p:nvSpPr>
        <p:spPr>
          <a:xfrm>
            <a:off x="1511194" y="4186035"/>
            <a:ext cx="1794917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(3/3)NNGRRT</a:t>
            </a:r>
          </a:p>
        </p:txBody>
      </p: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978ED7D4-AED1-0245-8528-58B7244ADD05}"/>
              </a:ext>
            </a:extLst>
          </p:cNvPr>
          <p:cNvCxnSpPr>
            <a:cxnSpLocks/>
          </p:cNvCxnSpPr>
          <p:nvPr/>
        </p:nvCxnSpPr>
        <p:spPr>
          <a:xfrm>
            <a:off x="3422404" y="45943"/>
            <a:ext cx="0" cy="711410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84">
            <a:extLst>
              <a:ext uri="{FF2B5EF4-FFF2-40B4-BE49-F238E27FC236}">
                <a16:creationId xmlns:a16="http://schemas.microsoft.com/office/drawing/2014/main" id="{180FA2B1-F180-7E46-AE97-B9AB451BAAC9}"/>
              </a:ext>
            </a:extLst>
          </p:cNvPr>
          <p:cNvSpPr/>
          <p:nvPr/>
        </p:nvSpPr>
        <p:spPr>
          <a:xfrm>
            <a:off x="1693170" y="257224"/>
            <a:ext cx="14309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/>
              <a:t>Rebase Motif</a:t>
            </a:r>
            <a:endParaRPr lang="en-US" dirty="0"/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619F89C7-437F-DA44-90F0-7CCB0C873627}"/>
              </a:ext>
            </a:extLst>
          </p:cNvPr>
          <p:cNvSpPr/>
          <p:nvPr/>
        </p:nvSpPr>
        <p:spPr>
          <a:xfrm>
            <a:off x="140916" y="257224"/>
            <a:ext cx="10374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Nuclease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FA963CB-6808-BA43-8AF0-5EB34E80D54A}"/>
              </a:ext>
            </a:extLst>
          </p:cNvPr>
          <p:cNvSpPr/>
          <p:nvPr/>
        </p:nvSpPr>
        <p:spPr>
          <a:xfrm>
            <a:off x="7765430" y="257224"/>
            <a:ext cx="1929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7406C93E-EC30-B34E-AE05-6754BBA7C57B}"/>
              </a:ext>
            </a:extLst>
          </p:cNvPr>
          <p:cNvCxnSpPr>
            <a:cxnSpLocks/>
          </p:cNvCxnSpPr>
          <p:nvPr/>
        </p:nvCxnSpPr>
        <p:spPr>
          <a:xfrm flipH="1" flipV="1">
            <a:off x="119242" y="877366"/>
            <a:ext cx="12053708" cy="374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>
            <a:extLst>
              <a:ext uri="{FF2B5EF4-FFF2-40B4-BE49-F238E27FC236}">
                <a16:creationId xmlns:a16="http://schemas.microsoft.com/office/drawing/2014/main" id="{2EE4591F-6807-1642-91A5-4C4CEF06EDEE}"/>
              </a:ext>
            </a:extLst>
          </p:cNvPr>
          <p:cNvSpPr/>
          <p:nvPr/>
        </p:nvSpPr>
        <p:spPr>
          <a:xfrm>
            <a:off x="3429040" y="118728"/>
            <a:ext cx="86914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Spacer </a:t>
            </a:r>
          </a:p>
          <a:p>
            <a:pPr algn="ctr"/>
            <a:r>
              <a:rPr lang="en-US" dirty="0"/>
              <a:t>side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C8D92238-ABF4-D64B-ACD3-AAAE1288BDDD}"/>
              </a:ext>
            </a:extLst>
          </p:cNvPr>
          <p:cNvSpPr txBox="1"/>
          <p:nvPr/>
        </p:nvSpPr>
        <p:spPr>
          <a:xfrm>
            <a:off x="3323208" y="1991988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5’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63697B0-F096-BB41-A972-8F6D070447A6}"/>
              </a:ext>
            </a:extLst>
          </p:cNvPr>
          <p:cNvSpPr txBox="1"/>
          <p:nvPr/>
        </p:nvSpPr>
        <p:spPr>
          <a:xfrm>
            <a:off x="2942811" y="6525589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51ADBC01-A975-BF47-9D63-0B2A6D0ADEEB}"/>
              </a:ext>
            </a:extLst>
          </p:cNvPr>
          <p:cNvSpPr txBox="1"/>
          <p:nvPr/>
        </p:nvSpPr>
        <p:spPr>
          <a:xfrm>
            <a:off x="3323208" y="418603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5'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0B35C105-A11D-6742-AB9B-466E5B61B282}"/>
              </a:ext>
            </a:extLst>
          </p:cNvPr>
          <p:cNvCxnSpPr>
            <a:cxnSpLocks/>
          </p:cNvCxnSpPr>
          <p:nvPr/>
        </p:nvCxnSpPr>
        <p:spPr>
          <a:xfrm>
            <a:off x="4293226" y="45943"/>
            <a:ext cx="0" cy="711410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34FF6480-C267-AE4F-9932-4EBB387CDF31}"/>
              </a:ext>
            </a:extLst>
          </p:cNvPr>
          <p:cNvCxnSpPr>
            <a:cxnSpLocks/>
          </p:cNvCxnSpPr>
          <p:nvPr/>
        </p:nvCxnSpPr>
        <p:spPr>
          <a:xfrm>
            <a:off x="5334486" y="98260"/>
            <a:ext cx="0" cy="711410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0C2DACE0-5389-FD4F-BD79-10292C616BC6}"/>
              </a:ext>
            </a:extLst>
          </p:cNvPr>
          <p:cNvSpPr/>
          <p:nvPr/>
        </p:nvSpPr>
        <p:spPr>
          <a:xfrm>
            <a:off x="4386632" y="118728"/>
            <a:ext cx="86914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Spacer </a:t>
            </a:r>
          </a:p>
          <a:p>
            <a:pPr algn="ctr"/>
            <a:r>
              <a:rPr lang="en-US" dirty="0"/>
              <a:t>length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B9225A9-BDAF-994B-972D-1FC956BE0AF2}"/>
              </a:ext>
            </a:extLst>
          </p:cNvPr>
          <p:cNvSpPr txBox="1"/>
          <p:nvPr/>
        </p:nvSpPr>
        <p:spPr>
          <a:xfrm>
            <a:off x="4423325" y="1991988"/>
            <a:ext cx="79576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20nt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8B8617E-1958-AD44-884D-9343A722FB9B}"/>
              </a:ext>
            </a:extLst>
          </p:cNvPr>
          <p:cNvSpPr txBox="1"/>
          <p:nvPr/>
        </p:nvSpPr>
        <p:spPr>
          <a:xfrm>
            <a:off x="4412308" y="6525589"/>
            <a:ext cx="817796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23nt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0E46C5F-8062-524A-A480-E870150AFB28}"/>
              </a:ext>
            </a:extLst>
          </p:cNvPr>
          <p:cNvSpPr txBox="1"/>
          <p:nvPr/>
        </p:nvSpPr>
        <p:spPr>
          <a:xfrm>
            <a:off x="4376515" y="4186035"/>
            <a:ext cx="889389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21nt</a:t>
            </a:r>
          </a:p>
        </p:txBody>
      </p: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207</TotalTime>
  <Words>69</Words>
  <Application>Microsoft Macintosh PowerPoint</Application>
  <PresentationFormat>Custom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90</cp:revision>
  <cp:lastPrinted>2020-07-10T20:40:32Z</cp:lastPrinted>
  <dcterms:created xsi:type="dcterms:W3CDTF">2020-05-07T13:53:30Z</dcterms:created>
  <dcterms:modified xsi:type="dcterms:W3CDTF">2021-12-22T00:26:10Z</dcterms:modified>
</cp:coreProperties>
</file>

<file path=docProps/thumbnail.jpeg>
</file>